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4"/>
  </p:sldMasterIdLst>
  <p:sldIdLst>
    <p:sldId id="261" r:id="rId5"/>
    <p:sldId id="262" r:id="rId6"/>
  </p:sldIdLst>
  <p:sldSz cx="9906000" cy="6858000" type="A4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4495"/>
    <a:srgbClr val="107EB6"/>
    <a:srgbClr val="40A5CC"/>
    <a:srgbClr val="39B9C3"/>
    <a:srgbClr val="3B7DB3"/>
    <a:srgbClr val="554789"/>
    <a:srgbClr val="D9D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2B9C1-4520-5F41-A631-613B42268DFD}" v="6" dt="2022-03-17T15:30:33.721"/>
    <p1510:client id="{368696D0-9854-B69C-7C43-3E732D530D77}" v="4" dt="2022-03-25T13:26:23.023"/>
    <p1510:client id="{5260C710-E9A5-53C8-63F2-E4A39F727FE3}" v="20" dt="2023-02-01T15:03:52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3792" autoAdjust="0"/>
  </p:normalViewPr>
  <p:slideViewPr>
    <p:cSldViewPr snapToGrid="0" snapToObjects="1">
      <p:cViewPr varScale="1">
        <p:scale>
          <a:sx n="59" d="100"/>
          <a:sy n="59" d="100"/>
        </p:scale>
        <p:origin x="1288" y="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8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823;p80">
            <a:extLst>
              <a:ext uri="{FF2B5EF4-FFF2-40B4-BE49-F238E27FC236}">
                <a16:creationId xmlns:a16="http://schemas.microsoft.com/office/drawing/2014/main" id="{05000B1F-A775-1DB3-9FAA-82A081897F20}"/>
              </a:ext>
            </a:extLst>
          </p:cNvPr>
          <p:cNvSpPr/>
          <p:nvPr userDrawn="1"/>
        </p:nvSpPr>
        <p:spPr>
          <a:xfrm>
            <a:off x="1462075" y="1047275"/>
            <a:ext cx="5618750" cy="4953950"/>
          </a:xfrm>
          <a:custGeom>
            <a:avLst/>
            <a:gdLst/>
            <a:ahLst/>
            <a:cxnLst/>
            <a:rect l="l" t="t" r="r" b="b"/>
            <a:pathLst>
              <a:path w="224750" h="198158" extrusionOk="0">
                <a:moveTo>
                  <a:pt x="0" y="198158"/>
                </a:moveTo>
                <a:cubicBezTo>
                  <a:pt x="19621" y="165863"/>
                  <a:pt x="80268" y="26826"/>
                  <a:pt x="117726" y="4388"/>
                </a:cubicBezTo>
                <a:cubicBezTo>
                  <a:pt x="155184" y="-18049"/>
                  <a:pt x="206913" y="53676"/>
                  <a:pt x="224750" y="6353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Google Shape;826;p80">
            <a:extLst>
              <a:ext uri="{FF2B5EF4-FFF2-40B4-BE49-F238E27FC236}">
                <a16:creationId xmlns:a16="http://schemas.microsoft.com/office/drawing/2014/main" id="{04010F89-4030-31FF-D18C-00B10A6E7EC6}"/>
              </a:ext>
            </a:extLst>
          </p:cNvPr>
          <p:cNvSpPr/>
          <p:nvPr userDrawn="1"/>
        </p:nvSpPr>
        <p:spPr>
          <a:xfrm>
            <a:off x="1905425" y="4622584"/>
            <a:ext cx="373500" cy="373500"/>
          </a:xfrm>
          <a:prstGeom prst="ellipse">
            <a:avLst/>
          </a:prstGeom>
          <a:solidFill>
            <a:srgbClr val="107E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cxnSp>
        <p:nvCxnSpPr>
          <p:cNvPr id="9" name="Google Shape;828;p80">
            <a:extLst>
              <a:ext uri="{FF2B5EF4-FFF2-40B4-BE49-F238E27FC236}">
                <a16:creationId xmlns:a16="http://schemas.microsoft.com/office/drawing/2014/main" id="{4BEF2499-72C6-F425-71C9-84618C7F24E7}"/>
              </a:ext>
            </a:extLst>
          </p:cNvPr>
          <p:cNvCxnSpPr/>
          <p:nvPr userDrawn="1"/>
        </p:nvCxnSpPr>
        <p:spPr>
          <a:xfrm>
            <a:off x="1462075" y="1031709"/>
            <a:ext cx="0" cy="4985100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0" name="Google Shape;829;p80">
            <a:extLst>
              <a:ext uri="{FF2B5EF4-FFF2-40B4-BE49-F238E27FC236}">
                <a16:creationId xmlns:a16="http://schemas.microsoft.com/office/drawing/2014/main" id="{8DB4C94C-8C9E-6357-B377-D80DBF35200A}"/>
              </a:ext>
            </a:extLst>
          </p:cNvPr>
          <p:cNvCxnSpPr/>
          <p:nvPr userDrawn="1"/>
        </p:nvCxnSpPr>
        <p:spPr>
          <a:xfrm>
            <a:off x="1462075" y="6016809"/>
            <a:ext cx="6759300" cy="0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832;p80">
            <a:extLst>
              <a:ext uri="{FF2B5EF4-FFF2-40B4-BE49-F238E27FC236}">
                <a16:creationId xmlns:a16="http://schemas.microsoft.com/office/drawing/2014/main" id="{F5363610-DB57-0BD0-7CD0-5F5DF7CE9FDB}"/>
              </a:ext>
            </a:extLst>
          </p:cNvPr>
          <p:cNvSpPr/>
          <p:nvPr userDrawn="1"/>
        </p:nvSpPr>
        <p:spPr>
          <a:xfrm>
            <a:off x="2353550" y="3738759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2" name="Google Shape;833;p80">
            <a:extLst>
              <a:ext uri="{FF2B5EF4-FFF2-40B4-BE49-F238E27FC236}">
                <a16:creationId xmlns:a16="http://schemas.microsoft.com/office/drawing/2014/main" id="{FF1C8476-E00B-8575-3D46-C9F520CA4B6C}"/>
              </a:ext>
            </a:extLst>
          </p:cNvPr>
          <p:cNvSpPr/>
          <p:nvPr userDrawn="1"/>
        </p:nvSpPr>
        <p:spPr>
          <a:xfrm>
            <a:off x="2853775" y="2936259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3" name="Google Shape;834;p80">
            <a:extLst>
              <a:ext uri="{FF2B5EF4-FFF2-40B4-BE49-F238E27FC236}">
                <a16:creationId xmlns:a16="http://schemas.microsoft.com/office/drawing/2014/main" id="{8A32F038-D6E4-23D7-17E9-5B22354386B7}"/>
              </a:ext>
            </a:extLst>
          </p:cNvPr>
          <p:cNvSpPr/>
          <p:nvPr userDrawn="1"/>
        </p:nvSpPr>
        <p:spPr>
          <a:xfrm>
            <a:off x="3297700" y="2139009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4" name="Google Shape;835;p80">
            <a:extLst>
              <a:ext uri="{FF2B5EF4-FFF2-40B4-BE49-F238E27FC236}">
                <a16:creationId xmlns:a16="http://schemas.microsoft.com/office/drawing/2014/main" id="{590010A0-657C-45F4-14AE-06C343DA9A94}"/>
              </a:ext>
            </a:extLst>
          </p:cNvPr>
          <p:cNvSpPr/>
          <p:nvPr userDrawn="1"/>
        </p:nvSpPr>
        <p:spPr>
          <a:xfrm>
            <a:off x="3858500" y="1335584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cxnSp>
        <p:nvCxnSpPr>
          <p:cNvPr id="15" name="Google Shape;837;p80">
            <a:extLst>
              <a:ext uri="{FF2B5EF4-FFF2-40B4-BE49-F238E27FC236}">
                <a16:creationId xmlns:a16="http://schemas.microsoft.com/office/drawing/2014/main" id="{698BD08D-B6FD-CA64-2A38-C4D253E588FD}"/>
              </a:ext>
            </a:extLst>
          </p:cNvPr>
          <p:cNvCxnSpPr>
            <a:cxnSpLocks/>
            <a:stCxn id="14" idx="4"/>
          </p:cNvCxnSpPr>
          <p:nvPr userDrawn="1"/>
        </p:nvCxnSpPr>
        <p:spPr>
          <a:xfrm flipH="1">
            <a:off x="3760850" y="1709084"/>
            <a:ext cx="284400" cy="13050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Google Shape;838;p80">
            <a:extLst>
              <a:ext uri="{FF2B5EF4-FFF2-40B4-BE49-F238E27FC236}">
                <a16:creationId xmlns:a16="http://schemas.microsoft.com/office/drawing/2014/main" id="{3901621B-C131-DD02-B639-7DC43302C753}"/>
              </a:ext>
            </a:extLst>
          </p:cNvPr>
          <p:cNvCxnSpPr>
            <a:cxnSpLocks/>
          </p:cNvCxnSpPr>
          <p:nvPr userDrawn="1"/>
        </p:nvCxnSpPr>
        <p:spPr>
          <a:xfrm>
            <a:off x="3613225" y="2521059"/>
            <a:ext cx="147600" cy="4929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Google Shape;839;p80">
            <a:extLst>
              <a:ext uri="{FF2B5EF4-FFF2-40B4-BE49-F238E27FC236}">
                <a16:creationId xmlns:a16="http://schemas.microsoft.com/office/drawing/2014/main" id="{1573504D-0673-6A20-0391-8C065DA8E08B}"/>
              </a:ext>
            </a:extLst>
          </p:cNvPr>
          <p:cNvCxnSpPr>
            <a:cxnSpLocks/>
            <a:stCxn id="12" idx="6"/>
          </p:cNvCxnSpPr>
          <p:nvPr userDrawn="1"/>
        </p:nvCxnSpPr>
        <p:spPr>
          <a:xfrm rot="10800000" flipH="1">
            <a:off x="3227275" y="3014109"/>
            <a:ext cx="533700" cy="1089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840;p80">
            <a:extLst>
              <a:ext uri="{FF2B5EF4-FFF2-40B4-BE49-F238E27FC236}">
                <a16:creationId xmlns:a16="http://schemas.microsoft.com/office/drawing/2014/main" id="{2B7B6A73-7E5C-AA25-E32E-37B06A801EB8}"/>
              </a:ext>
            </a:extLst>
          </p:cNvPr>
          <p:cNvCxnSpPr>
            <a:cxnSpLocks/>
            <a:stCxn id="11" idx="6"/>
          </p:cNvCxnSpPr>
          <p:nvPr userDrawn="1"/>
        </p:nvCxnSpPr>
        <p:spPr>
          <a:xfrm rot="10800000" flipH="1">
            <a:off x="2727050" y="3014109"/>
            <a:ext cx="1033800" cy="9114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841;p80">
            <a:extLst>
              <a:ext uri="{FF2B5EF4-FFF2-40B4-BE49-F238E27FC236}">
                <a16:creationId xmlns:a16="http://schemas.microsoft.com/office/drawing/2014/main" id="{A73B0A2A-7742-CFC0-7917-57B41513F3ED}"/>
              </a:ext>
            </a:extLst>
          </p:cNvPr>
          <p:cNvSpPr/>
          <p:nvPr userDrawn="1"/>
        </p:nvSpPr>
        <p:spPr>
          <a:xfrm>
            <a:off x="4654975" y="889934"/>
            <a:ext cx="373500" cy="3735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20" name="Google Shape;843;p80">
            <a:extLst>
              <a:ext uri="{FF2B5EF4-FFF2-40B4-BE49-F238E27FC236}">
                <a16:creationId xmlns:a16="http://schemas.microsoft.com/office/drawing/2014/main" id="{E3C4D3B8-A45B-2887-72DE-6555D2DC3161}"/>
              </a:ext>
            </a:extLst>
          </p:cNvPr>
          <p:cNvSpPr/>
          <p:nvPr userDrawn="1"/>
        </p:nvSpPr>
        <p:spPr>
          <a:xfrm>
            <a:off x="6877450" y="2453709"/>
            <a:ext cx="373500" cy="3735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26" name="Google Shape;742;p76">
            <a:extLst>
              <a:ext uri="{FF2B5EF4-FFF2-40B4-BE49-F238E27FC236}">
                <a16:creationId xmlns:a16="http://schemas.microsoft.com/office/drawing/2014/main" id="{6B9773CB-8BDA-5A8C-F2BC-463290CD9898}"/>
              </a:ext>
            </a:extLst>
          </p:cNvPr>
          <p:cNvSpPr txBox="1"/>
          <p:nvPr userDrawn="1"/>
        </p:nvSpPr>
        <p:spPr>
          <a:xfrm>
            <a:off x="1462075" y="6197496"/>
            <a:ext cx="6759300" cy="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n-US" sz="1600" kern="0" dirty="0" err="1">
                <a:ea typeface="Montserrat"/>
                <a:cs typeface="Montserrat"/>
                <a:sym typeface="Montserrat"/>
              </a:rPr>
              <a:t>Tiempo</a:t>
            </a:r>
            <a:endParaRPr lang="en-US" sz="1600" kern="0" dirty="0">
              <a:ea typeface="Montserrat"/>
              <a:cs typeface="Montserrat"/>
              <a:sym typeface="Montserrat"/>
            </a:endParaRPr>
          </a:p>
        </p:txBody>
      </p:sp>
      <p:sp>
        <p:nvSpPr>
          <p:cNvPr id="27" name="Google Shape;741;p76">
            <a:extLst>
              <a:ext uri="{FF2B5EF4-FFF2-40B4-BE49-F238E27FC236}">
                <a16:creationId xmlns:a16="http://schemas.microsoft.com/office/drawing/2014/main" id="{711EB79F-3F12-0609-31AC-A03511874F5C}"/>
              </a:ext>
            </a:extLst>
          </p:cNvPr>
          <p:cNvSpPr txBox="1"/>
          <p:nvPr userDrawn="1"/>
        </p:nvSpPr>
        <p:spPr>
          <a:xfrm rot="-5400000">
            <a:off x="522100" y="3320108"/>
            <a:ext cx="1176000" cy="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1600" kern="0" dirty="0">
                <a:ea typeface="Montserrat"/>
                <a:cs typeface="Montserrat"/>
                <a:sym typeface="Montserrat"/>
              </a:rPr>
              <a:t>Tensión</a:t>
            </a:r>
            <a:endParaRPr kumimoji="0" sz="160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1AC8969-72E4-3110-B117-304FC45BA88A}"/>
              </a:ext>
            </a:extLst>
          </p:cNvPr>
          <p:cNvSpPr txBox="1"/>
          <p:nvPr userDrawn="1"/>
        </p:nvSpPr>
        <p:spPr>
          <a:xfrm>
            <a:off x="523874" y="158661"/>
            <a:ext cx="938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ontserrat" panose="00000500000000000000" pitchFamily="2" charset="0"/>
              </a:rPr>
              <a:t>Elementos del arco de la tensión</a:t>
            </a:r>
            <a:endParaRPr lang="en-NL" sz="1400" dirty="0">
              <a:latin typeface="Montserrat" panose="00000500000000000000" pitchFamily="2" charset="0"/>
            </a:endParaRPr>
          </a:p>
        </p:txBody>
      </p:sp>
      <p:pic>
        <p:nvPicPr>
          <p:cNvPr id="31" name="Picture 30" descr="Shape&#10;&#10;Description automatically generated with low confidence">
            <a:extLst>
              <a:ext uri="{FF2B5EF4-FFF2-40B4-BE49-F238E27FC236}">
                <a16:creationId xmlns:a16="http://schemas.microsoft.com/office/drawing/2014/main" id="{A10DFFDA-8950-A4BA-F775-91EB2801E8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8761DC1-B4AE-A9D5-BC89-ECA5BEE233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3802" y="3618718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Símbolos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DCB99C71-BB8E-FFC9-79BE-698A4E9CA3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33802" y="4721669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Personajes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74D53360-1ABC-55F2-3053-B595264FF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4427" y="4683125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Pregunta</a:t>
            </a:r>
            <a:r>
              <a:rPr lang="en-US" dirty="0"/>
              <a:t> central:</a:t>
            </a:r>
            <a:endParaRPr lang="en-NL" dirty="0"/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D1EE87D-272E-E4D6-8DCA-947CF24D60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0475" y="3014109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Pasos para </a:t>
            </a:r>
            <a:r>
              <a:rPr lang="en-US" dirty="0" err="1"/>
              <a:t>elevar</a:t>
            </a:r>
            <a:r>
              <a:rPr lang="en-US" dirty="0"/>
              <a:t> la tension:</a:t>
            </a:r>
            <a:endParaRPr lang="en-NL" dirty="0"/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id="{AFB9D1F2-B90A-AB6E-C7E6-168B474EE3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80973" y="1353614"/>
            <a:ext cx="92150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Clímax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39" name="Text Placeholder 32">
            <a:extLst>
              <a:ext uri="{FF2B5EF4-FFF2-40B4-BE49-F238E27FC236}">
                <a16:creationId xmlns:a16="http://schemas.microsoft.com/office/drawing/2014/main" id="{2D760CF1-DCE0-3F28-46CF-E2D41251DF0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44401" y="2537171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Resolución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40" name="Text Placeholder 32">
            <a:extLst>
              <a:ext uri="{FF2B5EF4-FFF2-40B4-BE49-F238E27FC236}">
                <a16:creationId xmlns:a16="http://schemas.microsoft.com/office/drawing/2014/main" id="{F8D8E138-4B0E-2810-B0AF-3A2736415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67676" y="1061587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Premisa</a:t>
            </a:r>
            <a:r>
              <a:rPr lang="en-US" dirty="0"/>
              <a:t> moral / </a:t>
            </a:r>
            <a:r>
              <a:rPr lang="en-US" dirty="0" err="1"/>
              <a:t>Verdad</a:t>
            </a:r>
            <a:r>
              <a:rPr lang="en-US" dirty="0"/>
              <a:t> universal: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0453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0FFEACF0-CE59-69ED-7461-6E06C4CD5E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54D638-8560-CF9F-83E7-81DEBE41E26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43225" y="758825"/>
            <a:ext cx="5686425" cy="13652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Escribe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formato</a:t>
            </a:r>
            <a:r>
              <a:rPr lang="en-US" dirty="0"/>
              <a:t> y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lo </a:t>
            </a:r>
            <a:r>
              <a:rPr lang="en-US" dirty="0" err="1"/>
              <a:t>seleccionaste</a:t>
            </a:r>
            <a:endParaRPr lang="en-NL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7160B86-7844-949A-CE19-53C9031C21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43224" y="2835275"/>
            <a:ext cx="5686425" cy="13652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Escribe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medio y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lo </a:t>
            </a:r>
            <a:r>
              <a:rPr lang="en-US" dirty="0" err="1"/>
              <a:t>seleccionaste</a:t>
            </a:r>
            <a:endParaRPr lang="en-NL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85D3C5-599F-E517-AA7E-E55F417D55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43223" y="4911725"/>
            <a:ext cx="5686425" cy="13652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Escribe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canal y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lo </a:t>
            </a:r>
            <a:r>
              <a:rPr lang="en-US" dirty="0" err="1"/>
              <a:t>seleccionaste</a:t>
            </a:r>
            <a:endParaRPr lang="en-NL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82487A-DB58-6CE1-F358-297D8BCCB25A}"/>
              </a:ext>
            </a:extLst>
          </p:cNvPr>
          <p:cNvSpPr txBox="1"/>
          <p:nvPr userDrawn="1"/>
        </p:nvSpPr>
        <p:spPr>
          <a:xfrm>
            <a:off x="514350" y="1241395"/>
            <a:ext cx="2324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614495"/>
                </a:solidFill>
              </a:rPr>
              <a:t>FORMATO:</a:t>
            </a:r>
            <a:endParaRPr lang="en-NL" sz="2000" b="1" dirty="0">
              <a:solidFill>
                <a:srgbClr val="614495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526EDA-9CE1-01A1-0347-2BCA3FCC55BA}"/>
              </a:ext>
            </a:extLst>
          </p:cNvPr>
          <p:cNvSpPr txBox="1"/>
          <p:nvPr userDrawn="1"/>
        </p:nvSpPr>
        <p:spPr>
          <a:xfrm>
            <a:off x="514350" y="3317845"/>
            <a:ext cx="2324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614495"/>
                </a:solidFill>
              </a:rPr>
              <a:t>MEDIO:</a:t>
            </a:r>
            <a:endParaRPr lang="en-NL" sz="2000" b="1" dirty="0">
              <a:solidFill>
                <a:srgbClr val="61449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770C5A-CE50-5190-3B1B-2037AAA1D890}"/>
              </a:ext>
            </a:extLst>
          </p:cNvPr>
          <p:cNvSpPr txBox="1"/>
          <p:nvPr userDrawn="1"/>
        </p:nvSpPr>
        <p:spPr>
          <a:xfrm>
            <a:off x="514350" y="5394295"/>
            <a:ext cx="2324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614495"/>
                </a:solidFill>
              </a:rPr>
              <a:t>CANAL:</a:t>
            </a:r>
            <a:endParaRPr lang="en-NL" sz="2000" b="1" dirty="0">
              <a:solidFill>
                <a:srgbClr val="6144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95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76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79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3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84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9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75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BB693B0-FC4F-E17F-6717-31B6032ED7B5}"/>
              </a:ext>
            </a:extLst>
          </p:cNvPr>
          <p:cNvSpPr txBox="1"/>
          <p:nvPr userDrawn="1"/>
        </p:nvSpPr>
        <p:spPr>
          <a:xfrm>
            <a:off x="523874" y="158661"/>
            <a:ext cx="938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Mapa</a:t>
            </a:r>
            <a:r>
              <a:rPr lang="en-US" sz="1400" dirty="0">
                <a:latin typeface="Montserrat" panose="00000500000000000000" pitchFamily="2" charset="0"/>
              </a:rPr>
              <a:t> del </a:t>
            </a:r>
            <a:r>
              <a:rPr lang="en-US" sz="1400" dirty="0" err="1">
                <a:latin typeface="Montserrat" panose="00000500000000000000" pitchFamily="2" charset="0"/>
              </a:rPr>
              <a:t>público</a:t>
            </a:r>
            <a:r>
              <a:rPr lang="en-US" sz="1400" dirty="0">
                <a:latin typeface="Montserrat" panose="00000500000000000000" pitchFamily="2" charset="0"/>
              </a:rPr>
              <a:t> </a:t>
            </a:r>
            <a:r>
              <a:rPr lang="en-US" sz="1400" dirty="0" err="1">
                <a:latin typeface="Montserrat" panose="00000500000000000000" pitchFamily="2" charset="0"/>
              </a:rPr>
              <a:t>objetivo</a:t>
            </a:r>
            <a:r>
              <a:rPr lang="en-US" sz="1400" dirty="0">
                <a:latin typeface="Montserrat" panose="00000500000000000000" pitchFamily="2" charset="0"/>
              </a:rPr>
              <a:t>: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5596C1-A816-355B-9E89-E3AD66235F45}"/>
              </a:ext>
            </a:extLst>
          </p:cNvPr>
          <p:cNvSpPr/>
          <p:nvPr userDrawn="1"/>
        </p:nvSpPr>
        <p:spPr>
          <a:xfrm>
            <a:off x="1114421" y="1222753"/>
            <a:ext cx="4813200" cy="4812541"/>
          </a:xfrm>
          <a:prstGeom prst="ellipse">
            <a:avLst/>
          </a:prstGeom>
          <a:solidFill>
            <a:srgbClr val="61449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434E28-F434-D6AF-0B0E-E2D01856733A}"/>
              </a:ext>
            </a:extLst>
          </p:cNvPr>
          <p:cNvSpPr/>
          <p:nvPr userDrawn="1"/>
        </p:nvSpPr>
        <p:spPr>
          <a:xfrm>
            <a:off x="2000246" y="2103817"/>
            <a:ext cx="3048004" cy="3050416"/>
          </a:xfrm>
          <a:prstGeom prst="ellipse">
            <a:avLst/>
          </a:prstGeom>
          <a:solidFill>
            <a:srgbClr val="40A5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5DE8CC-9500-1C0B-DE93-302B61D1E79E}"/>
              </a:ext>
            </a:extLst>
          </p:cNvPr>
          <p:cNvCxnSpPr>
            <a:cxnSpLocks/>
          </p:cNvCxnSpPr>
          <p:nvPr userDrawn="1"/>
        </p:nvCxnSpPr>
        <p:spPr>
          <a:xfrm>
            <a:off x="3521021" y="742950"/>
            <a:ext cx="0" cy="5715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662AAD-B2B6-2723-8DBD-8F5CE3BA9F7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3521021" y="781048"/>
            <a:ext cx="0" cy="5715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76335A-0128-0B9C-2AAF-F6AD2CF1DC77}"/>
              </a:ext>
            </a:extLst>
          </p:cNvPr>
          <p:cNvCxnSpPr>
            <a:cxnSpLocks/>
          </p:cNvCxnSpPr>
          <p:nvPr userDrawn="1"/>
        </p:nvCxnSpPr>
        <p:spPr>
          <a:xfrm flipH="1">
            <a:off x="663518" y="761998"/>
            <a:ext cx="5715001" cy="5715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7098F7-C844-737A-7E93-9C31BB66E38A}"/>
              </a:ext>
            </a:extLst>
          </p:cNvPr>
          <p:cNvCxnSpPr>
            <a:cxnSpLocks/>
          </p:cNvCxnSpPr>
          <p:nvPr userDrawn="1"/>
        </p:nvCxnSpPr>
        <p:spPr>
          <a:xfrm>
            <a:off x="663519" y="762001"/>
            <a:ext cx="5715001" cy="5715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604608-4E41-8365-B07C-9AF44C87AD1E}"/>
              </a:ext>
            </a:extLst>
          </p:cNvPr>
          <p:cNvSpPr txBox="1"/>
          <p:nvPr userDrawn="1"/>
        </p:nvSpPr>
        <p:spPr>
          <a:xfrm>
            <a:off x="7105649" y="1984327"/>
            <a:ext cx="2457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Declaración</a:t>
            </a:r>
            <a:r>
              <a:rPr lang="en-US" sz="1400" dirty="0">
                <a:latin typeface="Montserrat" panose="00000500000000000000" pitchFamily="2" charset="0"/>
              </a:rPr>
              <a:t> del </a:t>
            </a:r>
            <a:r>
              <a:rPr lang="en-US" sz="1400" dirty="0" err="1">
                <a:latin typeface="Montserrat" panose="00000500000000000000" pitchFamily="2" charset="0"/>
              </a:rPr>
              <a:t>público</a:t>
            </a:r>
            <a:r>
              <a:rPr lang="en-US" sz="1400" dirty="0">
                <a:latin typeface="Montserrat" panose="00000500000000000000" pitchFamily="2" charset="0"/>
              </a:rPr>
              <a:t> </a:t>
            </a:r>
            <a:r>
              <a:rPr lang="en-US" sz="1400" dirty="0" err="1">
                <a:latin typeface="Montserrat" panose="00000500000000000000" pitchFamily="2" charset="0"/>
              </a:rPr>
              <a:t>objetivo</a:t>
            </a:r>
            <a:r>
              <a:rPr lang="en-US" sz="1400" dirty="0">
                <a:latin typeface="Montserrat" panose="00000500000000000000" pitchFamily="2" charset="0"/>
              </a:rPr>
              <a:t>: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4B8D15-7D4B-C8D6-5979-C0C3F3D827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98518" y="2676525"/>
            <a:ext cx="2464463" cy="1389443"/>
          </a:xfr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 marL="0" indent="0">
              <a:buNone/>
              <a:defRPr sz="1000" i="1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err="1"/>
              <a:t>Algunos</a:t>
            </a:r>
            <a:r>
              <a:rPr lang="en-US" dirty="0"/>
              <a:t> + </a:t>
            </a:r>
            <a:r>
              <a:rPr lang="en-US" dirty="0" err="1"/>
              <a:t>Comunidad</a:t>
            </a:r>
            <a:r>
              <a:rPr lang="en-US" dirty="0"/>
              <a:t> + </a:t>
            </a:r>
            <a:r>
              <a:rPr lang="en-US" dirty="0" err="1"/>
              <a:t>Comportamiento</a:t>
            </a:r>
            <a:r>
              <a:rPr lang="en-US" dirty="0"/>
              <a:t> </a:t>
            </a:r>
            <a:r>
              <a:rPr lang="en-US" dirty="0" err="1"/>
              <a:t>libremente</a:t>
            </a:r>
            <a:r>
              <a:rPr lang="en-US" dirty="0"/>
              <a:t> </a:t>
            </a:r>
            <a:r>
              <a:rPr lang="en-US" dirty="0" err="1"/>
              <a:t>elegido</a:t>
            </a:r>
            <a:r>
              <a:rPr lang="en-US" dirty="0"/>
              <a:t> + Influencer + </a:t>
            </a:r>
            <a:r>
              <a:rPr lang="en-US" dirty="0" err="1"/>
              <a:t>Realidad</a:t>
            </a:r>
            <a:r>
              <a:rPr lang="en-US" dirty="0"/>
              <a:t> </a:t>
            </a:r>
            <a:r>
              <a:rPr lang="en-US" dirty="0" err="1"/>
              <a:t>acordada</a:t>
            </a:r>
            <a:r>
              <a:rPr lang="en-US" dirty="0"/>
              <a:t> + </a:t>
            </a:r>
            <a:r>
              <a:rPr lang="en-US" dirty="0" err="1"/>
              <a:t>Recompensa</a:t>
            </a:r>
            <a:r>
              <a:rPr lang="en-US" dirty="0"/>
              <a:t> </a:t>
            </a:r>
            <a:r>
              <a:rPr lang="en-US" dirty="0" err="1"/>
              <a:t>emocional</a:t>
            </a:r>
            <a:endParaRPr lang="en-NL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2BFB9A9-902C-DB2F-B206-081CABE535C0}"/>
              </a:ext>
            </a:extLst>
          </p:cNvPr>
          <p:cNvSpPr/>
          <p:nvPr userDrawn="1"/>
        </p:nvSpPr>
        <p:spPr>
          <a:xfrm>
            <a:off x="2801021" y="2936392"/>
            <a:ext cx="1440000" cy="1440000"/>
          </a:xfrm>
          <a:prstGeom prst="ellipse">
            <a:avLst/>
          </a:prstGeom>
          <a:solidFill>
            <a:srgbClr val="107E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B058F04-97F2-7013-F592-5460AED0E3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27503" y="3246816"/>
            <a:ext cx="987035" cy="819152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Pregunta</a:t>
            </a:r>
            <a:r>
              <a:rPr lang="en-US" dirty="0"/>
              <a:t> </a:t>
            </a:r>
            <a:r>
              <a:rPr lang="en-US" dirty="0" err="1"/>
              <a:t>objetivo</a:t>
            </a:r>
            <a:endParaRPr lang="en-NL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0595946-4C21-237D-5081-0BA5F73CD1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40283" y="2470530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en-US" dirty="0"/>
              <a:t>Influencer</a:t>
            </a:r>
            <a:endParaRPr lang="en-NL" dirty="0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8D2AACE-C039-D1E8-5C35-C91748F70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10651" y="1641227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Realidad</a:t>
            </a:r>
            <a:r>
              <a:rPr lang="en-US" dirty="0"/>
              <a:t> </a:t>
            </a:r>
            <a:r>
              <a:rPr lang="en-US" dirty="0" err="1"/>
              <a:t>acordada</a:t>
            </a:r>
            <a:endParaRPr lang="en-NL" dirty="0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BA624CD9-5F3E-CC37-D6AA-1147BA926C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920" y="843761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en-US" dirty="0" err="1"/>
              <a:t>Recompensa</a:t>
            </a:r>
            <a:r>
              <a:rPr lang="en-US" dirty="0"/>
              <a:t> </a:t>
            </a:r>
            <a:r>
              <a:rPr lang="en-US" dirty="0" err="1"/>
              <a:t>emocional</a:t>
            </a:r>
            <a:endParaRPr lang="en-NL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B879D63D-D342-4441-33BC-C5D7AAD2FF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21021" y="2459947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E930C909-7BC6-D89C-B473-9156A90758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40284" y="4481174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A80E1766-4943-CF54-3FD3-9F0015A773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21022" y="4470591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E9C9FFC0-1602-44C9-FD38-252168AA9C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081022" y="2999076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AA7A1B98-4EF0-B4D8-1A49-443DC0A6F1B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28162" y="2990372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3C821CF6-DF0C-9C92-995F-2DC6298BA65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36181" y="3773615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EDCC8F16-44C2-CEB1-D760-AB04CE2100C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093881" y="3773615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FA2A0CBF-BFEC-5E37-5CA1-CFA5C14E1F9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37792" y="1630649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6" name="Text Placeholder 23">
            <a:extLst>
              <a:ext uri="{FF2B5EF4-FFF2-40B4-BE49-F238E27FC236}">
                <a16:creationId xmlns:a16="http://schemas.microsoft.com/office/drawing/2014/main" id="{7DE17FE9-61BB-D248-FD8C-1861391D10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10651" y="5290017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7" name="Text Placeholder 23">
            <a:extLst>
              <a:ext uri="{FF2B5EF4-FFF2-40B4-BE49-F238E27FC236}">
                <a16:creationId xmlns:a16="http://schemas.microsoft.com/office/drawing/2014/main" id="{58B345DE-2CFD-F048-4D1C-12A6C428436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37792" y="5279439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13B6F1E5-3B13-B060-FB7F-D65BA0BF168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38104" y="2594724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9" name="Text Placeholder 23">
            <a:extLst>
              <a:ext uri="{FF2B5EF4-FFF2-40B4-BE49-F238E27FC236}">
                <a16:creationId xmlns:a16="http://schemas.microsoft.com/office/drawing/2014/main" id="{797BBD27-90D7-CFA2-3997-A5CBB05F298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048250" y="4013950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0" name="Text Placeholder 23">
            <a:extLst>
              <a:ext uri="{FF2B5EF4-FFF2-40B4-BE49-F238E27FC236}">
                <a16:creationId xmlns:a16="http://schemas.microsoft.com/office/drawing/2014/main" id="{9439F1D6-6A03-1D9C-5569-DA6781FB371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00171" y="2594724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1" name="Text Placeholder 23">
            <a:extLst>
              <a:ext uri="{FF2B5EF4-FFF2-40B4-BE49-F238E27FC236}">
                <a16:creationId xmlns:a16="http://schemas.microsoft.com/office/drawing/2014/main" id="{6A4DAFCF-7F5B-8A29-3668-6B5317FBD92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410317" y="4013950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2" name="Text Placeholder 23">
            <a:extLst>
              <a:ext uri="{FF2B5EF4-FFF2-40B4-BE49-F238E27FC236}">
                <a16:creationId xmlns:a16="http://schemas.microsoft.com/office/drawing/2014/main" id="{2E6CBF3B-F819-6A78-EAD6-37A767C9381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273422" y="843761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3" name="Text Placeholder 23">
            <a:extLst>
              <a:ext uri="{FF2B5EF4-FFF2-40B4-BE49-F238E27FC236}">
                <a16:creationId xmlns:a16="http://schemas.microsoft.com/office/drawing/2014/main" id="{5DD2217F-FD06-3343-6157-B6207715234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400171" y="6014239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4" name="Text Placeholder 23">
            <a:extLst>
              <a:ext uri="{FF2B5EF4-FFF2-40B4-BE49-F238E27FC236}">
                <a16:creationId xmlns:a16="http://schemas.microsoft.com/office/drawing/2014/main" id="{AAB2572B-3C28-6736-81A8-4CE94292CA0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257673" y="6014239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315E31C2-FC8D-6D24-735C-F39518E3260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27388" y="2132391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6" name="Text Placeholder 23">
            <a:extLst>
              <a:ext uri="{FF2B5EF4-FFF2-40B4-BE49-F238E27FC236}">
                <a16:creationId xmlns:a16="http://schemas.microsoft.com/office/drawing/2014/main" id="{731EA359-2B2C-D231-060F-06B0DFDF3B9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43018" y="4871645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7" name="Text Placeholder 23">
            <a:extLst>
              <a:ext uri="{FF2B5EF4-FFF2-40B4-BE49-F238E27FC236}">
                <a16:creationId xmlns:a16="http://schemas.microsoft.com/office/drawing/2014/main" id="{E5C53A6C-9FA4-BE2E-C8CC-15A6C1FE978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812651" y="2249252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8" name="Text Placeholder 23">
            <a:extLst>
              <a:ext uri="{FF2B5EF4-FFF2-40B4-BE49-F238E27FC236}">
                <a16:creationId xmlns:a16="http://schemas.microsoft.com/office/drawing/2014/main" id="{089FCB60-0C6A-047C-F2E7-5460BF91A01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828281" y="4988506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pic>
        <p:nvPicPr>
          <p:cNvPr id="50" name="Picture 49" descr="Shape&#10;&#10;Description automatically generated with low confidence">
            <a:extLst>
              <a:ext uri="{FF2B5EF4-FFF2-40B4-BE49-F238E27FC236}">
                <a16:creationId xmlns:a16="http://schemas.microsoft.com/office/drawing/2014/main" id="{484AD503-2509-5239-850E-C7E1EC3FDA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960158-828D-EAA0-0AEB-75BF3C7D9141}"/>
              </a:ext>
            </a:extLst>
          </p:cNvPr>
          <p:cNvSpPr txBox="1"/>
          <p:nvPr userDrawn="1"/>
        </p:nvSpPr>
        <p:spPr>
          <a:xfrm>
            <a:off x="7105649" y="4376309"/>
            <a:ext cx="2457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Declaración</a:t>
            </a:r>
            <a:r>
              <a:rPr lang="en-US" sz="1400" dirty="0">
                <a:latin typeface="Montserrat" panose="00000500000000000000" pitchFamily="2" charset="0"/>
              </a:rPr>
              <a:t> de la meta </a:t>
            </a:r>
            <a:r>
              <a:rPr lang="en-US" sz="1400" dirty="0" err="1">
                <a:latin typeface="Montserrat" panose="00000500000000000000" pitchFamily="2" charset="0"/>
              </a:rPr>
              <a:t>persuasiva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3" name="Text Placeholder 19">
            <a:extLst>
              <a:ext uri="{FF2B5EF4-FFF2-40B4-BE49-F238E27FC236}">
                <a16:creationId xmlns:a16="http://schemas.microsoft.com/office/drawing/2014/main" id="{05881B6A-7144-578E-79E1-38C1047CF7C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098518" y="5068507"/>
            <a:ext cx="2464463" cy="1389443"/>
          </a:xfr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 marL="0" indent="0">
              <a:buNone/>
              <a:defRPr sz="1000" i="1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Declaración de público objetivo + nueva realidad acordada + nuevo </a:t>
            </a:r>
            <a:r>
              <a:rPr lang="es-ES" dirty="0" err="1"/>
              <a:t>influencer</a:t>
            </a:r>
            <a:r>
              <a:rPr lang="es-ES" dirty="0"/>
              <a:t> + nuevo atractivo emocional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0945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500B-30C5-AE45-9B3F-FDC96AEEA8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1" r:id="rId9"/>
    <p:sldLayoutId id="2147483670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FADC7-0DA9-0D23-2D46-D5E0606E16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383910-5F0C-FAC7-B51D-6102DE734C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3DD887-3A79-1B38-FF3E-4EACA49B64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9679D53-1839-5752-042D-276FC43981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EDEC3D-3049-CCA6-73A0-CE5965978B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29AEBB-AC10-03F3-2D2E-3F99256B39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D1526-3609-036C-6126-354A32B09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09D9BD7-7145-9D73-BEEA-C0BF54C0BAA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1038" y="-1325563"/>
            <a:ext cx="8543925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Elementos del arco de la tensión</a:t>
            </a:r>
            <a:endParaRPr lang="en-NL" sz="1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5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5034523-710F-FBF2-BACD-E74ECA7762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2AD4AD8-5538-4994-74BE-7FA8280C7B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50BE1AB-3AC3-DD90-70C4-99FDEB23AE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E2A991-69C7-0B00-E53A-B26E61F238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1038" y="-1325563"/>
            <a:ext cx="8543925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Formato, medio y canal</a:t>
            </a:r>
            <a:endParaRPr lang="en-NL" sz="1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5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NTC Colors">
      <a:dk1>
        <a:sysClr val="windowText" lastClr="000000"/>
      </a:dk1>
      <a:lt1>
        <a:sysClr val="window" lastClr="FFFFFF"/>
      </a:lt1>
      <a:dk2>
        <a:srgbClr val="554789"/>
      </a:dk2>
      <a:lt2>
        <a:srgbClr val="D9D2E9"/>
      </a:lt2>
      <a:accent1>
        <a:srgbClr val="663365"/>
      </a:accent1>
      <a:accent2>
        <a:srgbClr val="3B7DB3"/>
      </a:accent2>
      <a:accent3>
        <a:srgbClr val="822D4E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NTC Fonts">
      <a:majorFont>
        <a:latin typeface="Montserrat"/>
        <a:ea typeface="DejaVu Sans"/>
        <a:cs typeface="DejaVu Sans"/>
      </a:majorFont>
      <a:minorFont>
        <a:latin typeface="Montserrat"/>
        <a:ea typeface="DejaVu Sans"/>
        <a:cs typeface="DejaVu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F4FA021F2F7E4EA1705745811103EE" ma:contentTypeVersion="12" ma:contentTypeDescription="Create a new document." ma:contentTypeScope="" ma:versionID="dae494ac8170e9543f4312db4eba5163">
  <xsd:schema xmlns:xsd="http://www.w3.org/2001/XMLSchema" xmlns:xs="http://www.w3.org/2001/XMLSchema" xmlns:p="http://schemas.microsoft.com/office/2006/metadata/properties" xmlns:ns2="bb154386-0470-4574-bfd0-38d63fa94361" xmlns:ns3="c4550abc-c5d4-4319-946d-10039854ea8d" targetNamespace="http://schemas.microsoft.com/office/2006/metadata/properties" ma:root="true" ma:fieldsID="4b5a5e08321905cc2616dd146b481a80" ns2:_="" ns3:_="">
    <xsd:import namespace="bb154386-0470-4574-bfd0-38d63fa94361"/>
    <xsd:import namespace="c4550abc-c5d4-4319-946d-10039854e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54386-0470-4574-bfd0-38d63fa943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50abc-c5d4-4319-946d-10039854ea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550abc-c5d4-4319-946d-10039854ea8d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54DB57-6660-4133-811E-F16A5690B5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54386-0470-4574-bfd0-38d63fa94361"/>
    <ds:schemaRef ds:uri="c4550abc-c5d4-4319-946d-10039854ea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75FFB4-BBD4-4359-BB99-9E53D9E05794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bb154386-0470-4574-bfd0-38d63fa94361"/>
    <ds:schemaRef ds:uri="c4550abc-c5d4-4319-946d-10039854ea8d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35A046-A0F0-4E01-B997-709E1DE8B1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11</Words>
  <Application>Microsoft Office PowerPoint</Application>
  <PresentationFormat>A4 Paper (210x297 mm)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Montserrat</vt:lpstr>
      <vt:lpstr>Arial</vt:lpstr>
      <vt:lpstr>Office Theme</vt:lpstr>
      <vt:lpstr>Elementos del arco de la tensión</vt:lpstr>
      <vt:lpstr>Formato, medio y canal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ENGAGING &amp; PERSUASIVE SRHR CONTENT</dc:title>
  <dc:creator>Lily Tronciu</dc:creator>
  <cp:lastModifiedBy>Daniella Liendo</cp:lastModifiedBy>
  <cp:revision>22</cp:revision>
  <dcterms:created xsi:type="dcterms:W3CDTF">2022-01-05T09:52:32Z</dcterms:created>
  <dcterms:modified xsi:type="dcterms:W3CDTF">2024-01-10T20:21:01Z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0x0101002FF4FA021F2F7E4EA1705745811103EE</vt:lpwstr>
  </property>
  <property fmtid="{D5CDD505-2E9C-101B-9397-08002B2CF9AE}" pid="3" name="Order">
    <vt:r8>19700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