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  <p:sldMasterId id="2147483798" r:id="rId5"/>
    <p:sldMasterId id="2147483811" r:id="rId6"/>
    <p:sldMasterId id="2147483869" r:id="rId7"/>
    <p:sldMasterId id="2147483888" r:id="rId8"/>
  </p:sldMasterIdLst>
  <p:notesMasterIdLst>
    <p:notesMasterId r:id="rId27"/>
  </p:notesMasterIdLst>
  <p:handoutMasterIdLst>
    <p:handoutMasterId r:id="rId28"/>
  </p:handoutMasterIdLst>
  <p:sldIdLst>
    <p:sldId id="674" r:id="rId9"/>
    <p:sldId id="685" r:id="rId10"/>
    <p:sldId id="684" r:id="rId11"/>
    <p:sldId id="258" r:id="rId12"/>
    <p:sldId id="259" r:id="rId13"/>
    <p:sldId id="260" r:id="rId14"/>
    <p:sldId id="261" r:id="rId15"/>
    <p:sldId id="686" r:id="rId16"/>
    <p:sldId id="263" r:id="rId17"/>
    <p:sldId id="687" r:id="rId18"/>
    <p:sldId id="265" r:id="rId19"/>
    <p:sldId id="266" r:id="rId20"/>
    <p:sldId id="688" r:id="rId21"/>
    <p:sldId id="689" r:id="rId22"/>
    <p:sldId id="269" r:id="rId23"/>
    <p:sldId id="270" r:id="rId24"/>
    <p:sldId id="690" r:id="rId25"/>
    <p:sldId id="268" r:id="rId2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789"/>
    <a:srgbClr val="3B7DB3"/>
    <a:srgbClr val="822D4E"/>
    <a:srgbClr val="D9D2E9"/>
    <a:srgbClr val="E3E1EC"/>
    <a:srgbClr val="663365"/>
    <a:srgbClr val="663366"/>
    <a:srgbClr val="48629E"/>
    <a:srgbClr val="D9E2D9"/>
    <a:srgbClr val="D9E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95D1D-E726-7946-B7B0-6B28C1B804F6}" v="7" dt="2023-09-19T14:47:00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0"/>
    <p:restoredTop sz="81812"/>
  </p:normalViewPr>
  <p:slideViewPr>
    <p:cSldViewPr snapToGrid="0" snapToObjects="1">
      <p:cViewPr varScale="1">
        <p:scale>
          <a:sx n="97" d="100"/>
          <a:sy n="97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 Gonzalez Morales" userId="3a4297b9-94fa-4e8d-ba54-da0f40853649" providerId="ADAL" clId="{73B95D1D-E726-7946-B7B0-6B28C1B804F6}"/>
    <pc:docChg chg="undo custSel addSld delSld modSld delMainMaster">
      <pc:chgData name="Fer Gonzalez Morales" userId="3a4297b9-94fa-4e8d-ba54-da0f40853649" providerId="ADAL" clId="{73B95D1D-E726-7946-B7B0-6B28C1B804F6}" dt="2023-09-19T14:47:37.982" v="224" actId="2696"/>
      <pc:docMkLst>
        <pc:docMk/>
      </pc:docMkLst>
      <pc:sldChg chg="del">
        <pc:chgData name="Fer Gonzalez Morales" userId="3a4297b9-94fa-4e8d-ba54-da0f40853649" providerId="ADAL" clId="{73B95D1D-E726-7946-B7B0-6B28C1B804F6}" dt="2023-09-19T14:47:34.583" v="207" actId="2696"/>
        <pc:sldMkLst>
          <pc:docMk/>
          <pc:sldMk cId="0" sldId="257"/>
        </pc:sldMkLst>
      </pc:sldChg>
      <pc:sldChg chg="modSp add del mod setBg">
        <pc:chgData name="Fer Gonzalez Morales" userId="3a4297b9-94fa-4e8d-ba54-da0f40853649" providerId="ADAL" clId="{73B95D1D-E726-7946-B7B0-6B28C1B804F6}" dt="2023-09-19T14:45:12.606" v="156" actId="20577"/>
        <pc:sldMkLst>
          <pc:docMk/>
          <pc:sldMk cId="0" sldId="258"/>
        </pc:sldMkLst>
        <pc:spChg chg="mod">
          <ac:chgData name="Fer Gonzalez Morales" userId="3a4297b9-94fa-4e8d-ba54-da0f40853649" providerId="ADAL" clId="{73B95D1D-E726-7946-B7B0-6B28C1B804F6}" dt="2023-09-19T14:45:09.252" v="155" actId="2057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Fer Gonzalez Morales" userId="3a4297b9-94fa-4e8d-ba54-da0f40853649" providerId="ADAL" clId="{73B95D1D-E726-7946-B7B0-6B28C1B804F6}" dt="2023-09-19T14:45:12.606" v="156" actId="20577"/>
          <ac:spMkLst>
            <pc:docMk/>
            <pc:sldMk cId="0" sldId="258"/>
            <ac:spMk id="70" creationId="{00000000-0000-0000-0000-000000000000}"/>
          </ac:spMkLst>
        </pc:spChg>
      </pc:sldChg>
      <pc:sldChg chg="modSp add del mod setBg">
        <pc:chgData name="Fer Gonzalez Morales" userId="3a4297b9-94fa-4e8d-ba54-da0f40853649" providerId="ADAL" clId="{73B95D1D-E726-7946-B7B0-6B28C1B804F6}" dt="2023-09-19T14:45:16.643" v="157" actId="20577"/>
        <pc:sldMkLst>
          <pc:docMk/>
          <pc:sldMk cId="0" sldId="259"/>
        </pc:sldMkLst>
        <pc:spChg chg="mod">
          <ac:chgData name="Fer Gonzalez Morales" userId="3a4297b9-94fa-4e8d-ba54-da0f40853649" providerId="ADAL" clId="{73B95D1D-E726-7946-B7B0-6B28C1B804F6}" dt="2023-09-19T14:45:16.643" v="157" actId="20577"/>
          <ac:spMkLst>
            <pc:docMk/>
            <pc:sldMk cId="0" sldId="259"/>
            <ac:spMk id="78" creationId="{00000000-0000-0000-0000-000000000000}"/>
          </ac:spMkLst>
        </pc:spChg>
      </pc:sldChg>
      <pc:sldChg chg="del">
        <pc:chgData name="Fer Gonzalez Morales" userId="3a4297b9-94fa-4e8d-ba54-da0f40853649" providerId="ADAL" clId="{73B95D1D-E726-7946-B7B0-6B28C1B804F6}" dt="2023-09-19T14:41:40.601" v="63" actId="2696"/>
        <pc:sldMkLst>
          <pc:docMk/>
          <pc:sldMk cId="3832801515" sldId="259"/>
        </pc:sldMkLst>
      </pc:sldChg>
      <pc:sldChg chg="add del setBg">
        <pc:chgData name="Fer Gonzalez Morales" userId="3a4297b9-94fa-4e8d-ba54-da0f40853649" providerId="ADAL" clId="{73B95D1D-E726-7946-B7B0-6B28C1B804F6}" dt="2023-09-19T14:44:57.311" v="154"/>
        <pc:sldMkLst>
          <pc:docMk/>
          <pc:sldMk cId="0" sldId="260"/>
        </pc:sldMkLst>
      </pc:sldChg>
      <pc:sldChg chg="del">
        <pc:chgData name="Fer Gonzalez Morales" userId="3a4297b9-94fa-4e8d-ba54-da0f40853649" providerId="ADAL" clId="{73B95D1D-E726-7946-B7B0-6B28C1B804F6}" dt="2023-09-19T14:41:39.705" v="62" actId="2696"/>
        <pc:sldMkLst>
          <pc:docMk/>
          <pc:sldMk cId="1883005627" sldId="260"/>
        </pc:sldMkLst>
      </pc:sldChg>
      <pc:sldChg chg="addSp modSp add del mod setBg">
        <pc:chgData name="Fer Gonzalez Morales" userId="3a4297b9-94fa-4e8d-ba54-da0f40853649" providerId="ADAL" clId="{73B95D1D-E726-7946-B7B0-6B28C1B804F6}" dt="2023-09-19T14:45:39.637" v="168" actId="1076"/>
        <pc:sldMkLst>
          <pc:docMk/>
          <pc:sldMk cId="0" sldId="261"/>
        </pc:sldMkLst>
        <pc:spChg chg="add mod">
          <ac:chgData name="Fer Gonzalez Morales" userId="3a4297b9-94fa-4e8d-ba54-da0f40853649" providerId="ADAL" clId="{73B95D1D-E726-7946-B7B0-6B28C1B804F6}" dt="2023-09-19T14:45:39.637" v="168" actId="1076"/>
          <ac:spMkLst>
            <pc:docMk/>
            <pc:sldMk cId="0" sldId="261"/>
            <ac:spMk id="2" creationId="{D8C0176A-8743-D7FD-76C0-55E3CBA552A7}"/>
          </ac:spMkLst>
        </pc:spChg>
        <pc:spChg chg="mod">
          <ac:chgData name="Fer Gonzalez Morales" userId="3a4297b9-94fa-4e8d-ba54-da0f40853649" providerId="ADAL" clId="{73B95D1D-E726-7946-B7B0-6B28C1B804F6}" dt="2023-09-19T14:45:33.157" v="166" actId="14100"/>
          <ac:spMkLst>
            <pc:docMk/>
            <pc:sldMk cId="0" sldId="261"/>
            <ac:spMk id="92" creationId="{00000000-0000-0000-0000-000000000000}"/>
          </ac:spMkLst>
        </pc:spChg>
      </pc:sldChg>
      <pc:sldChg chg="del">
        <pc:chgData name="Fer Gonzalez Morales" userId="3a4297b9-94fa-4e8d-ba54-da0f40853649" providerId="ADAL" clId="{73B95D1D-E726-7946-B7B0-6B28C1B804F6}" dt="2023-09-19T14:41:41.189" v="64" actId="2696"/>
        <pc:sldMkLst>
          <pc:docMk/>
          <pc:sldMk cId="2714629480" sldId="261"/>
        </pc:sldMkLst>
      </pc:sldChg>
      <pc:sldChg chg="del">
        <pc:chgData name="Fer Gonzalez Morales" userId="3a4297b9-94fa-4e8d-ba54-da0f40853649" providerId="ADAL" clId="{73B95D1D-E726-7946-B7B0-6B28C1B804F6}" dt="2023-09-19T14:47:34.570" v="193" actId="2696"/>
        <pc:sldMkLst>
          <pc:docMk/>
          <pc:sldMk cId="0" sldId="262"/>
        </pc:sldMkLst>
      </pc:sldChg>
      <pc:sldChg chg="add del setBg">
        <pc:chgData name="Fer Gonzalez Morales" userId="3a4297b9-94fa-4e8d-ba54-da0f40853649" providerId="ADAL" clId="{73B95D1D-E726-7946-B7B0-6B28C1B804F6}" dt="2023-09-19T14:44:57.311" v="154"/>
        <pc:sldMkLst>
          <pc:docMk/>
          <pc:sldMk cId="0" sldId="263"/>
        </pc:sldMkLst>
      </pc:sldChg>
      <pc:sldChg chg="del">
        <pc:chgData name="Fer Gonzalez Morales" userId="3a4297b9-94fa-4e8d-ba54-da0f40853649" providerId="ADAL" clId="{73B95D1D-E726-7946-B7B0-6B28C1B804F6}" dt="2023-09-19T14:47:34.568" v="191" actId="2696"/>
        <pc:sldMkLst>
          <pc:docMk/>
          <pc:sldMk cId="3335932755" sldId="264"/>
        </pc:sldMkLst>
      </pc:sldChg>
      <pc:sldChg chg="add del setBg">
        <pc:chgData name="Fer Gonzalez Morales" userId="3a4297b9-94fa-4e8d-ba54-da0f40853649" providerId="ADAL" clId="{73B95D1D-E726-7946-B7B0-6B28C1B804F6}" dt="2023-09-19T14:44:57.311" v="154"/>
        <pc:sldMkLst>
          <pc:docMk/>
          <pc:sldMk cId="0" sldId="265"/>
        </pc:sldMkLst>
      </pc:sldChg>
      <pc:sldChg chg="modSp add del mod setBg">
        <pc:chgData name="Fer Gonzalez Morales" userId="3a4297b9-94fa-4e8d-ba54-da0f40853649" providerId="ADAL" clId="{73B95D1D-E726-7946-B7B0-6B28C1B804F6}" dt="2023-09-19T14:46:24.088" v="175" actId="14100"/>
        <pc:sldMkLst>
          <pc:docMk/>
          <pc:sldMk cId="0" sldId="266"/>
        </pc:sldMkLst>
        <pc:spChg chg="mod">
          <ac:chgData name="Fer Gonzalez Morales" userId="3a4297b9-94fa-4e8d-ba54-da0f40853649" providerId="ADAL" clId="{73B95D1D-E726-7946-B7B0-6B28C1B804F6}" dt="2023-09-19T14:46:24.088" v="175" actId="14100"/>
          <ac:spMkLst>
            <pc:docMk/>
            <pc:sldMk cId="0" sldId="266"/>
            <ac:spMk id="147" creationId="{00000000-0000-0000-0000-000000000000}"/>
          </ac:spMkLst>
        </pc:spChg>
        <pc:spChg chg="mod">
          <ac:chgData name="Fer Gonzalez Morales" userId="3a4297b9-94fa-4e8d-ba54-da0f40853649" providerId="ADAL" clId="{73B95D1D-E726-7946-B7B0-6B28C1B804F6}" dt="2023-09-19T14:46:21.225" v="174" actId="14100"/>
          <ac:spMkLst>
            <pc:docMk/>
            <pc:sldMk cId="0" sldId="266"/>
            <ac:spMk id="148" creationId="{00000000-0000-0000-0000-000000000000}"/>
          </ac:spMkLst>
        </pc:spChg>
      </pc:sldChg>
      <pc:sldChg chg="del">
        <pc:chgData name="Fer Gonzalez Morales" userId="3a4297b9-94fa-4e8d-ba54-da0f40853649" providerId="ADAL" clId="{73B95D1D-E726-7946-B7B0-6B28C1B804F6}" dt="2023-09-19T14:47:34.600" v="218" actId="2696"/>
        <pc:sldMkLst>
          <pc:docMk/>
          <pc:sldMk cId="2087590331" sldId="267"/>
        </pc:sldMkLst>
      </pc:sldChg>
      <pc:sldChg chg="addSp modSp add del mod setBg">
        <pc:chgData name="Fer Gonzalez Morales" userId="3a4297b9-94fa-4e8d-ba54-da0f40853649" providerId="ADAL" clId="{73B95D1D-E726-7946-B7B0-6B28C1B804F6}" dt="2023-09-19T14:47:04.935" v="187" actId="14100"/>
        <pc:sldMkLst>
          <pc:docMk/>
          <pc:sldMk cId="0" sldId="269"/>
        </pc:sldMkLst>
        <pc:spChg chg="add mod">
          <ac:chgData name="Fer Gonzalez Morales" userId="3a4297b9-94fa-4e8d-ba54-da0f40853649" providerId="ADAL" clId="{73B95D1D-E726-7946-B7B0-6B28C1B804F6}" dt="2023-09-19T14:47:04.935" v="187" actId="14100"/>
          <ac:spMkLst>
            <pc:docMk/>
            <pc:sldMk cId="0" sldId="269"/>
            <ac:spMk id="2" creationId="{813576A0-C389-719D-6507-A56591866BDC}"/>
          </ac:spMkLst>
        </pc:spChg>
        <pc:spChg chg="mod">
          <ac:chgData name="Fer Gonzalez Morales" userId="3a4297b9-94fa-4e8d-ba54-da0f40853649" providerId="ADAL" clId="{73B95D1D-E726-7946-B7B0-6B28C1B804F6}" dt="2023-09-19T14:46:47.604" v="181" actId="14100"/>
          <ac:spMkLst>
            <pc:docMk/>
            <pc:sldMk cId="0" sldId="269"/>
            <ac:spMk id="170" creationId="{00000000-0000-0000-0000-000000000000}"/>
          </ac:spMkLst>
        </pc:spChg>
        <pc:spChg chg="mod">
          <ac:chgData name="Fer Gonzalez Morales" userId="3a4297b9-94fa-4e8d-ba54-da0f40853649" providerId="ADAL" clId="{73B95D1D-E726-7946-B7B0-6B28C1B804F6}" dt="2023-09-19T14:46:49.953" v="182" actId="14100"/>
          <ac:spMkLst>
            <pc:docMk/>
            <pc:sldMk cId="0" sldId="269"/>
            <ac:spMk id="171" creationId="{00000000-0000-0000-0000-000000000000}"/>
          </ac:spMkLst>
        </pc:spChg>
        <pc:spChg chg="mod">
          <ac:chgData name="Fer Gonzalez Morales" userId="3a4297b9-94fa-4e8d-ba54-da0f40853649" providerId="ADAL" clId="{73B95D1D-E726-7946-B7B0-6B28C1B804F6}" dt="2023-09-19T14:46:57.233" v="184" actId="1076"/>
          <ac:spMkLst>
            <pc:docMk/>
            <pc:sldMk cId="0" sldId="269"/>
            <ac:spMk id="172" creationId="{00000000-0000-0000-0000-000000000000}"/>
          </ac:spMkLst>
        </pc:spChg>
      </pc:sldChg>
      <pc:sldChg chg="add del setBg">
        <pc:chgData name="Fer Gonzalez Morales" userId="3a4297b9-94fa-4e8d-ba54-da0f40853649" providerId="ADAL" clId="{73B95D1D-E726-7946-B7B0-6B28C1B804F6}" dt="2023-09-19T14:44:57.311" v="154"/>
        <pc:sldMkLst>
          <pc:docMk/>
          <pc:sldMk cId="0" sldId="270"/>
        </pc:sldMkLst>
      </pc:sldChg>
      <pc:sldChg chg="del">
        <pc:chgData name="Fer Gonzalez Morales" userId="3a4297b9-94fa-4e8d-ba54-da0f40853649" providerId="ADAL" clId="{73B95D1D-E726-7946-B7B0-6B28C1B804F6}" dt="2023-09-19T14:47:34.579" v="204" actId="2696"/>
        <pc:sldMkLst>
          <pc:docMk/>
          <pc:sldMk cId="36604254" sldId="271"/>
        </pc:sldMkLst>
      </pc:sldChg>
      <pc:sldChg chg="del">
        <pc:chgData name="Fer Gonzalez Morales" userId="3a4297b9-94fa-4e8d-ba54-da0f40853649" providerId="ADAL" clId="{73B95D1D-E726-7946-B7B0-6B28C1B804F6}" dt="2023-09-19T14:47:34.589" v="215" actId="2696"/>
        <pc:sldMkLst>
          <pc:docMk/>
          <pc:sldMk cId="606712307" sldId="324"/>
        </pc:sldMkLst>
      </pc:sldChg>
      <pc:sldChg chg="del">
        <pc:chgData name="Fer Gonzalez Morales" userId="3a4297b9-94fa-4e8d-ba54-da0f40853649" providerId="ADAL" clId="{73B95D1D-E726-7946-B7B0-6B28C1B804F6}" dt="2023-09-19T14:47:34.578" v="202" actId="2696"/>
        <pc:sldMkLst>
          <pc:docMk/>
          <pc:sldMk cId="3804271439" sldId="326"/>
        </pc:sldMkLst>
      </pc:sldChg>
      <pc:sldChg chg="del">
        <pc:chgData name="Fer Gonzalez Morales" userId="3a4297b9-94fa-4e8d-ba54-da0f40853649" providerId="ADAL" clId="{73B95D1D-E726-7946-B7B0-6B28C1B804F6}" dt="2023-09-19T14:47:34.574" v="197" actId="2696"/>
        <pc:sldMkLst>
          <pc:docMk/>
          <pc:sldMk cId="0" sldId="328"/>
        </pc:sldMkLst>
      </pc:sldChg>
      <pc:sldChg chg="del">
        <pc:chgData name="Fer Gonzalez Morales" userId="3a4297b9-94fa-4e8d-ba54-da0f40853649" providerId="ADAL" clId="{73B95D1D-E726-7946-B7B0-6B28C1B804F6}" dt="2023-09-19T14:47:34.573" v="196" actId="2696"/>
        <pc:sldMkLst>
          <pc:docMk/>
          <pc:sldMk cId="0" sldId="329"/>
        </pc:sldMkLst>
      </pc:sldChg>
      <pc:sldChg chg="del">
        <pc:chgData name="Fer Gonzalez Morales" userId="3a4297b9-94fa-4e8d-ba54-da0f40853649" providerId="ADAL" clId="{73B95D1D-E726-7946-B7B0-6B28C1B804F6}" dt="2023-09-19T14:47:34.567" v="190" actId="2696"/>
        <pc:sldMkLst>
          <pc:docMk/>
          <pc:sldMk cId="4103967539" sldId="617"/>
        </pc:sldMkLst>
      </pc:sldChg>
      <pc:sldChg chg="del">
        <pc:chgData name="Fer Gonzalez Morales" userId="3a4297b9-94fa-4e8d-ba54-da0f40853649" providerId="ADAL" clId="{73B95D1D-E726-7946-B7B0-6B28C1B804F6}" dt="2023-09-19T14:47:34.575" v="198" actId="2696"/>
        <pc:sldMkLst>
          <pc:docMk/>
          <pc:sldMk cId="4057447373" sldId="618"/>
        </pc:sldMkLst>
      </pc:sldChg>
      <pc:sldChg chg="del">
        <pc:chgData name="Fer Gonzalez Morales" userId="3a4297b9-94fa-4e8d-ba54-da0f40853649" providerId="ADAL" clId="{73B95D1D-E726-7946-B7B0-6B28C1B804F6}" dt="2023-09-19T14:47:34.597" v="217" actId="2696"/>
        <pc:sldMkLst>
          <pc:docMk/>
          <pc:sldMk cId="2876752611" sldId="663"/>
        </pc:sldMkLst>
      </pc:sldChg>
      <pc:sldChg chg="del">
        <pc:chgData name="Fer Gonzalez Morales" userId="3a4297b9-94fa-4e8d-ba54-da0f40853649" providerId="ADAL" clId="{73B95D1D-E726-7946-B7B0-6B28C1B804F6}" dt="2023-09-19T14:47:37.982" v="224" actId="2696"/>
        <pc:sldMkLst>
          <pc:docMk/>
          <pc:sldMk cId="2939315819" sldId="664"/>
        </pc:sldMkLst>
      </pc:sldChg>
      <pc:sldChg chg="del">
        <pc:chgData name="Fer Gonzalez Morales" userId="3a4297b9-94fa-4e8d-ba54-da0f40853649" providerId="ADAL" clId="{73B95D1D-E726-7946-B7B0-6B28C1B804F6}" dt="2023-09-19T14:47:34.569" v="192" actId="2696"/>
        <pc:sldMkLst>
          <pc:docMk/>
          <pc:sldMk cId="1230770515" sldId="668"/>
        </pc:sldMkLst>
      </pc:sldChg>
      <pc:sldChg chg="del">
        <pc:chgData name="Fer Gonzalez Morales" userId="3a4297b9-94fa-4e8d-ba54-da0f40853649" providerId="ADAL" clId="{73B95D1D-E726-7946-B7B0-6B28C1B804F6}" dt="2023-09-19T14:47:34.577" v="201" actId="2696"/>
        <pc:sldMkLst>
          <pc:docMk/>
          <pc:sldMk cId="1308044530" sldId="670"/>
        </pc:sldMkLst>
      </pc:sldChg>
      <pc:sldChg chg="del">
        <pc:chgData name="Fer Gonzalez Morales" userId="3a4297b9-94fa-4e8d-ba54-da0f40853649" providerId="ADAL" clId="{73B95D1D-E726-7946-B7B0-6B28C1B804F6}" dt="2023-09-19T14:41:41.622" v="65" actId="2696"/>
        <pc:sldMkLst>
          <pc:docMk/>
          <pc:sldMk cId="581223921" sldId="671"/>
        </pc:sldMkLst>
      </pc:sldChg>
      <pc:sldChg chg="del">
        <pc:chgData name="Fer Gonzalez Morales" userId="3a4297b9-94fa-4e8d-ba54-da0f40853649" providerId="ADAL" clId="{73B95D1D-E726-7946-B7B0-6B28C1B804F6}" dt="2023-09-19T14:41:38.985" v="61" actId="2696"/>
        <pc:sldMkLst>
          <pc:docMk/>
          <pc:sldMk cId="4260647286" sldId="672"/>
        </pc:sldMkLst>
      </pc:sldChg>
      <pc:sldChg chg="modSp mod">
        <pc:chgData name="Fer Gonzalez Morales" userId="3a4297b9-94fa-4e8d-ba54-da0f40853649" providerId="ADAL" clId="{73B95D1D-E726-7946-B7B0-6B28C1B804F6}" dt="2023-09-19T14:41:36.244" v="59" actId="20577"/>
        <pc:sldMkLst>
          <pc:docMk/>
          <pc:sldMk cId="500325566" sldId="674"/>
        </pc:sldMkLst>
        <pc:spChg chg="mod">
          <ac:chgData name="Fer Gonzalez Morales" userId="3a4297b9-94fa-4e8d-ba54-da0f40853649" providerId="ADAL" clId="{73B95D1D-E726-7946-B7B0-6B28C1B804F6}" dt="2023-09-19T14:41:29.308" v="34" actId="20577"/>
          <ac:spMkLst>
            <pc:docMk/>
            <pc:sldMk cId="500325566" sldId="674"/>
            <ac:spMk id="2" creationId="{285BBBDB-3188-05F0-1E66-B765035E7BB0}"/>
          </ac:spMkLst>
        </pc:spChg>
        <pc:spChg chg="mod">
          <ac:chgData name="Fer Gonzalez Morales" userId="3a4297b9-94fa-4e8d-ba54-da0f40853649" providerId="ADAL" clId="{73B95D1D-E726-7946-B7B0-6B28C1B804F6}" dt="2023-09-19T14:41:36.244" v="59" actId="20577"/>
          <ac:spMkLst>
            <pc:docMk/>
            <pc:sldMk cId="500325566" sldId="674"/>
            <ac:spMk id="3" creationId="{1BAAD5FA-1290-6916-375E-D8022D360C44}"/>
          </ac:spMkLst>
        </pc:spChg>
      </pc:sldChg>
      <pc:sldChg chg="del">
        <pc:chgData name="Fer Gonzalez Morales" userId="3a4297b9-94fa-4e8d-ba54-da0f40853649" providerId="ADAL" clId="{73B95D1D-E726-7946-B7B0-6B28C1B804F6}" dt="2023-09-19T14:41:38.447" v="60" actId="2696"/>
        <pc:sldMkLst>
          <pc:docMk/>
          <pc:sldMk cId="3276571279" sldId="675"/>
        </pc:sldMkLst>
      </pc:sldChg>
      <pc:sldChg chg="del">
        <pc:chgData name="Fer Gonzalez Morales" userId="3a4297b9-94fa-4e8d-ba54-da0f40853649" providerId="ADAL" clId="{73B95D1D-E726-7946-B7B0-6B28C1B804F6}" dt="2023-09-19T14:47:34.581" v="205" actId="2696"/>
        <pc:sldMkLst>
          <pc:docMk/>
          <pc:sldMk cId="4239290207" sldId="677"/>
        </pc:sldMkLst>
      </pc:sldChg>
      <pc:sldChg chg="del">
        <pc:chgData name="Fer Gonzalez Morales" userId="3a4297b9-94fa-4e8d-ba54-da0f40853649" providerId="ADAL" clId="{73B95D1D-E726-7946-B7B0-6B28C1B804F6}" dt="2023-09-19T14:47:34.577" v="200" actId="2696"/>
        <pc:sldMkLst>
          <pc:docMk/>
          <pc:sldMk cId="3464095972" sldId="679"/>
        </pc:sldMkLst>
      </pc:sldChg>
      <pc:sldChg chg="del">
        <pc:chgData name="Fer Gonzalez Morales" userId="3a4297b9-94fa-4e8d-ba54-da0f40853649" providerId="ADAL" clId="{73B95D1D-E726-7946-B7B0-6B28C1B804F6}" dt="2023-09-19T14:47:34.571" v="195" actId="2696"/>
        <pc:sldMkLst>
          <pc:docMk/>
          <pc:sldMk cId="1344939139" sldId="680"/>
        </pc:sldMkLst>
      </pc:sldChg>
      <pc:sldChg chg="del">
        <pc:chgData name="Fer Gonzalez Morales" userId="3a4297b9-94fa-4e8d-ba54-da0f40853649" providerId="ADAL" clId="{73B95D1D-E726-7946-B7B0-6B28C1B804F6}" dt="2023-09-19T14:47:37.977" v="223" actId="2696"/>
        <pc:sldMkLst>
          <pc:docMk/>
          <pc:sldMk cId="701509488" sldId="681"/>
        </pc:sldMkLst>
      </pc:sldChg>
      <pc:sldChg chg="del">
        <pc:chgData name="Fer Gonzalez Morales" userId="3a4297b9-94fa-4e8d-ba54-da0f40853649" providerId="ADAL" clId="{73B95D1D-E726-7946-B7B0-6B28C1B804F6}" dt="2023-09-19T14:47:34.581" v="206" actId="2696"/>
        <pc:sldMkLst>
          <pc:docMk/>
          <pc:sldMk cId="2916045035" sldId="682"/>
        </pc:sldMkLst>
      </pc:sldChg>
      <pc:sldChg chg="new del mod modClrScheme chgLayout">
        <pc:chgData name="Fer Gonzalez Morales" userId="3a4297b9-94fa-4e8d-ba54-da0f40853649" providerId="ADAL" clId="{73B95D1D-E726-7946-B7B0-6B28C1B804F6}" dt="2023-09-19T14:47:34.558" v="189" actId="2696"/>
        <pc:sldMkLst>
          <pc:docMk/>
          <pc:sldMk cId="937320723" sldId="683"/>
        </pc:sldMkLst>
      </pc:sldChg>
      <pc:sldChg chg="del">
        <pc:chgData name="Fer Gonzalez Morales" userId="3a4297b9-94fa-4e8d-ba54-da0f40853649" providerId="ADAL" clId="{73B95D1D-E726-7946-B7B0-6B28C1B804F6}" dt="2023-09-19T14:41:41.927" v="66" actId="2696"/>
        <pc:sldMkLst>
          <pc:docMk/>
          <pc:sldMk cId="2145655098" sldId="683"/>
        </pc:sldMkLst>
      </pc:sldChg>
      <pc:sldChg chg="addSp modSp new mod modClrScheme chgLayout">
        <pc:chgData name="Fer Gonzalez Morales" userId="3a4297b9-94fa-4e8d-ba54-da0f40853649" providerId="ADAL" clId="{73B95D1D-E726-7946-B7B0-6B28C1B804F6}" dt="2023-09-19T14:42:07.830" v="74" actId="1076"/>
        <pc:sldMkLst>
          <pc:docMk/>
          <pc:sldMk cId="1615821080" sldId="684"/>
        </pc:sldMkLst>
        <pc:picChg chg="add mod">
          <ac:chgData name="Fer Gonzalez Morales" userId="3a4297b9-94fa-4e8d-ba54-da0f40853649" providerId="ADAL" clId="{73B95D1D-E726-7946-B7B0-6B28C1B804F6}" dt="2023-09-19T14:42:07.830" v="74" actId="1076"/>
          <ac:picMkLst>
            <pc:docMk/>
            <pc:sldMk cId="1615821080" sldId="684"/>
            <ac:picMk id="2" creationId="{1AE4B3B7-AA44-7C08-9D1A-C11BC28C14DB}"/>
          </ac:picMkLst>
        </pc:picChg>
      </pc:sldChg>
      <pc:sldChg chg="addSp delSp modSp add mod setBg addAnim delAnim">
        <pc:chgData name="Fer Gonzalez Morales" userId="3a4297b9-94fa-4e8d-ba54-da0f40853649" providerId="ADAL" clId="{73B95D1D-E726-7946-B7B0-6B28C1B804F6}" dt="2023-09-19T14:43:18.974" v="151" actId="26606"/>
        <pc:sldMkLst>
          <pc:docMk/>
          <pc:sldMk cId="216458070" sldId="685"/>
        </pc:sldMkLst>
        <pc:spChg chg="mod">
          <ac:chgData name="Fer Gonzalez Morales" userId="3a4297b9-94fa-4e8d-ba54-da0f40853649" providerId="ADAL" clId="{73B95D1D-E726-7946-B7B0-6B28C1B804F6}" dt="2023-09-19T14:43:18.974" v="151" actId="26606"/>
          <ac:spMkLst>
            <pc:docMk/>
            <pc:sldMk cId="216458070" sldId="685"/>
            <ac:spMk id="2" creationId="{285BBBDB-3188-05F0-1E66-B765035E7BB0}"/>
          </ac:spMkLst>
        </pc:spChg>
        <pc:spChg chg="del">
          <ac:chgData name="Fer Gonzalez Morales" userId="3a4297b9-94fa-4e8d-ba54-da0f40853649" providerId="ADAL" clId="{73B95D1D-E726-7946-B7B0-6B28C1B804F6}" dt="2023-09-19T14:43:03.530" v="146" actId="478"/>
          <ac:spMkLst>
            <pc:docMk/>
            <pc:sldMk cId="216458070" sldId="685"/>
            <ac:spMk id="3" creationId="{1BAAD5FA-1290-6916-375E-D8022D360C44}"/>
          </ac:spMkLst>
        </pc:spChg>
        <pc:spChg chg="add del mod">
          <ac:chgData name="Fer Gonzalez Morales" userId="3a4297b9-94fa-4e8d-ba54-da0f40853649" providerId="ADAL" clId="{73B95D1D-E726-7946-B7B0-6B28C1B804F6}" dt="2023-09-19T14:43:06.422" v="147" actId="478"/>
          <ac:spMkLst>
            <pc:docMk/>
            <pc:sldMk cId="216458070" sldId="685"/>
            <ac:spMk id="5" creationId="{684E4ECC-D457-75CA-B496-90D07D0F8E93}"/>
          </ac:spMkLst>
        </pc:spChg>
        <pc:spChg chg="add del">
          <ac:chgData name="Fer Gonzalez Morales" userId="3a4297b9-94fa-4e8d-ba54-da0f40853649" providerId="ADAL" clId="{73B95D1D-E726-7946-B7B0-6B28C1B804F6}" dt="2023-09-19T14:43:18.974" v="151" actId="26606"/>
          <ac:spMkLst>
            <pc:docMk/>
            <pc:sldMk cId="216458070" sldId="685"/>
            <ac:spMk id="8" creationId="{C1DD1A8A-57D5-4A81-AD04-532B043C5611}"/>
          </ac:spMkLst>
        </pc:spChg>
        <pc:spChg chg="add del">
          <ac:chgData name="Fer Gonzalez Morales" userId="3a4297b9-94fa-4e8d-ba54-da0f40853649" providerId="ADAL" clId="{73B95D1D-E726-7946-B7B0-6B28C1B804F6}" dt="2023-09-19T14:43:18.974" v="151" actId="26606"/>
          <ac:spMkLst>
            <pc:docMk/>
            <pc:sldMk cId="216458070" sldId="685"/>
            <ac:spMk id="10" creationId="{007891EC-4501-44ED-A8C8-B11B6DB767AB}"/>
          </ac:spMkLst>
        </pc:spChg>
        <pc:picChg chg="add del">
          <ac:chgData name="Fer Gonzalez Morales" userId="3a4297b9-94fa-4e8d-ba54-da0f40853649" providerId="ADAL" clId="{73B95D1D-E726-7946-B7B0-6B28C1B804F6}" dt="2023-09-19T14:43:18.974" v="151" actId="26606"/>
          <ac:picMkLst>
            <pc:docMk/>
            <pc:sldMk cId="216458070" sldId="685"/>
            <ac:picMk id="4" creationId="{6A0B98F7-6B23-AFE3-EE36-F466E701A684}"/>
          </ac:picMkLst>
        </pc:picChg>
      </pc:sldChg>
      <pc:sldChg chg="add del setBg">
        <pc:chgData name="Fer Gonzalez Morales" userId="3a4297b9-94fa-4e8d-ba54-da0f40853649" providerId="ADAL" clId="{73B95D1D-E726-7946-B7B0-6B28C1B804F6}" dt="2023-09-19T14:44:57.311" v="154"/>
        <pc:sldMkLst>
          <pc:docMk/>
          <pc:sldMk cId="0" sldId="686"/>
        </pc:sldMkLst>
      </pc:sldChg>
      <pc:sldChg chg="modSp add del mod setBg">
        <pc:chgData name="Fer Gonzalez Morales" userId="3a4297b9-94fa-4e8d-ba54-da0f40853649" providerId="ADAL" clId="{73B95D1D-E726-7946-B7B0-6B28C1B804F6}" dt="2023-09-19T14:45:54.651" v="171" actId="5793"/>
        <pc:sldMkLst>
          <pc:docMk/>
          <pc:sldMk cId="0" sldId="687"/>
        </pc:sldMkLst>
        <pc:spChg chg="mod">
          <ac:chgData name="Fer Gonzalez Morales" userId="3a4297b9-94fa-4e8d-ba54-da0f40853649" providerId="ADAL" clId="{73B95D1D-E726-7946-B7B0-6B28C1B804F6}" dt="2023-09-19T14:45:49.959" v="169" actId="20577"/>
          <ac:spMkLst>
            <pc:docMk/>
            <pc:sldMk cId="0" sldId="687"/>
            <ac:spMk id="130" creationId="{00000000-0000-0000-0000-000000000000}"/>
          </ac:spMkLst>
        </pc:spChg>
        <pc:spChg chg="mod">
          <ac:chgData name="Fer Gonzalez Morales" userId="3a4297b9-94fa-4e8d-ba54-da0f40853649" providerId="ADAL" clId="{73B95D1D-E726-7946-B7B0-6B28C1B804F6}" dt="2023-09-19T14:45:54.651" v="171" actId="5793"/>
          <ac:spMkLst>
            <pc:docMk/>
            <pc:sldMk cId="0" sldId="687"/>
            <ac:spMk id="131" creationId="{00000000-0000-0000-0000-000000000000}"/>
          </ac:spMkLst>
        </pc:spChg>
      </pc:sldChg>
      <pc:sldChg chg="modSp add del mod setBg">
        <pc:chgData name="Fer Gonzalez Morales" userId="3a4297b9-94fa-4e8d-ba54-da0f40853649" providerId="ADAL" clId="{73B95D1D-E726-7946-B7B0-6B28C1B804F6}" dt="2023-09-19T14:46:32.045" v="176" actId="14100"/>
        <pc:sldMkLst>
          <pc:docMk/>
          <pc:sldMk cId="0" sldId="688"/>
        </pc:sldMkLst>
        <pc:spChg chg="mod">
          <ac:chgData name="Fer Gonzalez Morales" userId="3a4297b9-94fa-4e8d-ba54-da0f40853649" providerId="ADAL" clId="{73B95D1D-E726-7946-B7B0-6B28C1B804F6}" dt="2023-09-19T14:46:32.045" v="176" actId="14100"/>
          <ac:spMkLst>
            <pc:docMk/>
            <pc:sldMk cId="0" sldId="688"/>
            <ac:spMk id="156" creationId="{00000000-0000-0000-0000-000000000000}"/>
          </ac:spMkLst>
        </pc:spChg>
      </pc:sldChg>
      <pc:sldChg chg="add del setBg">
        <pc:chgData name="Fer Gonzalez Morales" userId="3a4297b9-94fa-4e8d-ba54-da0f40853649" providerId="ADAL" clId="{73B95D1D-E726-7946-B7B0-6B28C1B804F6}" dt="2023-09-19T14:44:57.311" v="154"/>
        <pc:sldMkLst>
          <pc:docMk/>
          <pc:sldMk cId="0" sldId="689"/>
        </pc:sldMkLst>
      </pc:sldChg>
      <pc:sldChg chg="add del mod setBg modClrScheme chgLayout">
        <pc:chgData name="Fer Gonzalez Morales" userId="3a4297b9-94fa-4e8d-ba54-da0f40853649" providerId="ADAL" clId="{73B95D1D-E726-7946-B7B0-6B28C1B804F6}" dt="2023-09-19T14:47:19.619" v="188" actId="700"/>
        <pc:sldMkLst>
          <pc:docMk/>
          <pc:sldMk cId="0" sldId="690"/>
        </pc:sldMkLst>
      </pc:sldChg>
      <pc:sldMasterChg chg="del delSldLayout">
        <pc:chgData name="Fer Gonzalez Morales" userId="3a4297b9-94fa-4e8d-ba54-da0f40853649" providerId="ADAL" clId="{73B95D1D-E726-7946-B7B0-6B28C1B804F6}" dt="2023-09-19T14:47:34.603" v="222" actId="2696"/>
        <pc:sldMasterMkLst>
          <pc:docMk/>
          <pc:sldMasterMk cId="0" sldId="2147483659"/>
        </pc:sldMasterMkLst>
        <pc:sldLayoutChg chg="del">
          <pc:chgData name="Fer Gonzalez Morales" userId="3a4297b9-94fa-4e8d-ba54-da0f40853649" providerId="ADAL" clId="{73B95D1D-E726-7946-B7B0-6B28C1B804F6}" dt="2023-09-19T14:47:34.576" v="199" actId="2696"/>
          <pc:sldLayoutMkLst>
            <pc:docMk/>
            <pc:sldMasterMk cId="0" sldId="2147483659"/>
            <pc:sldLayoutMk cId="0" sldId="2147483648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602" v="221" actId="2696"/>
          <pc:sldLayoutMkLst>
            <pc:docMk/>
            <pc:sldMasterMk cId="0" sldId="2147483659"/>
            <pc:sldLayoutMk cId="2494192306" sldId="2147483649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601" v="220" actId="2696"/>
          <pc:sldLayoutMkLst>
            <pc:docMk/>
            <pc:sldMasterMk cId="0" sldId="2147483659"/>
            <pc:sldLayoutMk cId="404202023" sldId="2147483650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600" v="219" actId="2696"/>
          <pc:sldLayoutMkLst>
            <pc:docMk/>
            <pc:sldMasterMk cId="0" sldId="2147483659"/>
            <pc:sldLayoutMk cId="1749222341" sldId="2147483785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89" v="216" actId="2696"/>
          <pc:sldLayoutMkLst>
            <pc:docMk/>
            <pc:sldMasterMk cId="0" sldId="2147483659"/>
            <pc:sldLayoutMk cId="1397842880" sldId="2147483867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79" v="203" actId="2696"/>
          <pc:sldLayoutMkLst>
            <pc:docMk/>
            <pc:sldMasterMk cId="0" sldId="2147483659"/>
            <pc:sldLayoutMk cId="3624614055" sldId="2147483868"/>
          </pc:sldLayoutMkLst>
        </pc:sldLayoutChg>
      </pc:sldMasterChg>
      <pc:sldMasterChg chg="delSldLayout">
        <pc:chgData name="Fer Gonzalez Morales" userId="3a4297b9-94fa-4e8d-ba54-da0f40853649" providerId="ADAL" clId="{73B95D1D-E726-7946-B7B0-6B28C1B804F6}" dt="2023-09-19T14:47:34.571" v="194" actId="2696"/>
        <pc:sldMasterMkLst>
          <pc:docMk/>
          <pc:sldMasterMk cId="2460954070" sldId="2147483729"/>
        </pc:sldMasterMkLst>
        <pc:sldLayoutChg chg="del">
          <pc:chgData name="Fer Gonzalez Morales" userId="3a4297b9-94fa-4e8d-ba54-da0f40853649" providerId="ADAL" clId="{73B95D1D-E726-7946-B7B0-6B28C1B804F6}" dt="2023-09-19T14:47:34.571" v="194" actId="2696"/>
          <pc:sldLayoutMkLst>
            <pc:docMk/>
            <pc:sldMasterMk cId="2460954070" sldId="2147483729"/>
            <pc:sldLayoutMk cId="2076148138" sldId="2147483883"/>
          </pc:sldLayoutMkLst>
        </pc:sldLayoutChg>
      </pc:sldMasterChg>
      <pc:sldMasterChg chg="del delSldLayout">
        <pc:chgData name="Fer Gonzalez Morales" userId="3a4297b9-94fa-4e8d-ba54-da0f40853649" providerId="ADAL" clId="{73B95D1D-E726-7946-B7B0-6B28C1B804F6}" dt="2023-09-19T14:47:34.588" v="214" actId="2696"/>
        <pc:sldMasterMkLst>
          <pc:docMk/>
          <pc:sldMasterMk cId="3760418771" sldId="2147483786"/>
        </pc:sldMasterMkLst>
        <pc:sldLayoutChg chg="del">
          <pc:chgData name="Fer Gonzalez Morales" userId="3a4297b9-94fa-4e8d-ba54-da0f40853649" providerId="ADAL" clId="{73B95D1D-E726-7946-B7B0-6B28C1B804F6}" dt="2023-09-19T14:47:34.584" v="209" actId="2696"/>
          <pc:sldLayoutMkLst>
            <pc:docMk/>
            <pc:sldMasterMk cId="3760418771" sldId="2147483786"/>
            <pc:sldLayoutMk cId="2120646178" sldId="2147483787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85" v="210" actId="2696"/>
          <pc:sldLayoutMkLst>
            <pc:docMk/>
            <pc:sldMasterMk cId="3760418771" sldId="2147483786"/>
            <pc:sldLayoutMk cId="2734597470" sldId="2147483788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85" v="211" actId="2696"/>
          <pc:sldLayoutMkLst>
            <pc:docMk/>
            <pc:sldMasterMk cId="3760418771" sldId="2147483786"/>
            <pc:sldLayoutMk cId="3877242650" sldId="2147483789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86" v="212" actId="2696"/>
          <pc:sldLayoutMkLst>
            <pc:docMk/>
            <pc:sldMasterMk cId="3760418771" sldId="2147483786"/>
            <pc:sldLayoutMk cId="81057910" sldId="2147483874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87" v="213" actId="2696"/>
          <pc:sldLayoutMkLst>
            <pc:docMk/>
            <pc:sldMasterMk cId="3760418771" sldId="2147483786"/>
            <pc:sldLayoutMk cId="715505373" sldId="2147483875"/>
          </pc:sldLayoutMkLst>
        </pc:sldLayoutChg>
        <pc:sldLayoutChg chg="del">
          <pc:chgData name="Fer Gonzalez Morales" userId="3a4297b9-94fa-4e8d-ba54-da0f40853649" providerId="ADAL" clId="{73B95D1D-E726-7946-B7B0-6B28C1B804F6}" dt="2023-09-19T14:47:34.583" v="208" actId="2696"/>
          <pc:sldLayoutMkLst>
            <pc:docMk/>
            <pc:sldMasterMk cId="3760418771" sldId="2147483786"/>
            <pc:sldLayoutMk cId="3621032915" sldId="21474838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5B718-D0C8-9758-C090-13566C6EA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8BB7F-BBDA-73ED-A863-D128CAD0EC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12B91-3F2C-9E47-A978-F1CC66994894}" type="datetimeFigureOut">
              <a:rPr lang="en-GB" smtClean="0"/>
              <a:t>19/09/2023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E4F8C-34E3-074F-A4AF-B35FDB705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D4BE2-4C9E-61A8-C7B4-0E3A7B19B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B93F1-4CA8-5A4B-9193-98152D51EBC7}" type="slidenum">
              <a:rPr lang="en-GB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07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2ECB4-3F27-46C5-BC71-3D3F4A7B34AC}" type="datetimeFigureOut">
              <a:rPr lang="en-NL" smtClean="0"/>
              <a:t>9/19/23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5E491-0984-489E-A132-58735CF0351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704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2595ab555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2595ab555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b2595ab555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2595ab55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2595ab555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b2595ab555_0_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2595ab55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2595ab555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b2595ab555_0_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2595ab55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2595ab555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2595ab555_0_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2595ab55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2595ab555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b2595ab555_0_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2595ab555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2595ab555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b2595ab555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38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2595ab555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2595ab555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b2595ab555_0_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2595ab55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2595ab555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b2595ab555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2595ab55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2595ab555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b2595ab555_0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333e9fe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333e9fe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333e9feb4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333e9feb4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2595ab555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2595ab555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b2595ab555_0_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595ab555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595ab555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b2595ab555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2595ab555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2595ab555_0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b2595ab555_0_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086" y="104140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lang="en-US" sz="6000" b="1" kern="1200" cap="all" spc="-300" baseline="0" dirty="0">
                <a:solidFill>
                  <a:srgbClr val="554789"/>
                </a:solidFill>
                <a:latin typeface="Montserrat"/>
                <a:ea typeface="Montserrat SemiBold"/>
                <a:cs typeface="Montserrat SemiBold"/>
              </a:defRPr>
            </a:lvl1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086" y="3554904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4000" kern="1200" dirty="0">
                <a:solidFill>
                  <a:srgbClr val="554789"/>
                </a:solidFill>
                <a:latin typeface="Montserrat"/>
                <a:ea typeface="Montserrat"/>
                <a:cs typeface="Monts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DA8DC4D-4ABF-477C-961B-3138AE933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13" y="40354"/>
            <a:ext cx="1538704" cy="15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FC06E2F4-4FEE-F846-7254-CD014B1A8CF2}"/>
              </a:ext>
            </a:extLst>
          </p:cNvPr>
          <p:cNvSpPr/>
          <p:nvPr userDrawn="1"/>
        </p:nvSpPr>
        <p:spPr>
          <a:xfrm>
            <a:off x="1209802" y="0"/>
            <a:ext cx="10389259" cy="684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strike="sngStrike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3776A92-24DF-1D35-54CD-DA11900FED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93239" y="2059001"/>
            <a:ext cx="4429760" cy="6179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8467" algn="ctr">
              <a:spcBef>
                <a:spcPts val="67"/>
              </a:spcBef>
            </a:pPr>
            <a:r>
              <a:rPr lang="en-GB" spc="100" dirty="0">
                <a:latin typeface="Montserrat Medium" pitchFamily="2" charset="77"/>
              </a:rPr>
              <a:t>ASSIGNMENT</a:t>
            </a:r>
            <a:endParaRPr spc="100" dirty="0">
              <a:latin typeface="Montserrat Medium" pitchFamily="2" charset="77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2831DFDE-EB2E-4B37-FACD-25DE129098FD}"/>
              </a:ext>
            </a:extLst>
          </p:cNvPr>
          <p:cNvGrpSpPr/>
          <p:nvPr userDrawn="1"/>
        </p:nvGrpSpPr>
        <p:grpSpPr>
          <a:xfrm>
            <a:off x="6559993" y="900854"/>
            <a:ext cx="2507827" cy="2449830"/>
            <a:chOff x="9839990" y="1351281"/>
            <a:chExt cx="3761740" cy="367474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49EDF2A5-BEDD-5D3F-9604-9187DBF9A9F4}"/>
                </a:ext>
              </a:extLst>
            </p:cNvPr>
            <p:cNvSpPr/>
            <p:nvPr/>
          </p:nvSpPr>
          <p:spPr>
            <a:xfrm>
              <a:off x="9839985" y="4518342"/>
              <a:ext cx="3761740" cy="508000"/>
            </a:xfrm>
            <a:custGeom>
              <a:avLst/>
              <a:gdLst/>
              <a:ahLst/>
              <a:cxnLst/>
              <a:rect l="l" t="t" r="r" b="b"/>
              <a:pathLst>
                <a:path w="3761740" h="508000">
                  <a:moveTo>
                    <a:pt x="3761155" y="252145"/>
                  </a:moveTo>
                  <a:lnTo>
                    <a:pt x="3757638" y="209804"/>
                  </a:lnTo>
                  <a:lnTo>
                    <a:pt x="3747643" y="169913"/>
                  </a:lnTo>
                  <a:lnTo>
                    <a:pt x="3747363" y="169367"/>
                  </a:lnTo>
                  <a:lnTo>
                    <a:pt x="3747363" y="168821"/>
                  </a:lnTo>
                  <a:lnTo>
                    <a:pt x="3728910" y="128765"/>
                  </a:lnTo>
                  <a:lnTo>
                    <a:pt x="3704386" y="93116"/>
                  </a:lnTo>
                  <a:lnTo>
                    <a:pt x="3674160" y="62115"/>
                  </a:lnTo>
                  <a:lnTo>
                    <a:pt x="3638854" y="36537"/>
                  </a:lnTo>
                  <a:lnTo>
                    <a:pt x="3599078" y="17145"/>
                  </a:lnTo>
                  <a:lnTo>
                    <a:pt x="3555466" y="4711"/>
                  </a:lnTo>
                  <a:lnTo>
                    <a:pt x="3508629" y="0"/>
                  </a:lnTo>
                  <a:lnTo>
                    <a:pt x="1256106" y="0"/>
                  </a:lnTo>
                  <a:lnTo>
                    <a:pt x="1256106" y="3124"/>
                  </a:lnTo>
                  <a:lnTo>
                    <a:pt x="254254" y="3124"/>
                  </a:lnTo>
                  <a:lnTo>
                    <a:pt x="206578" y="7772"/>
                  </a:lnTo>
                  <a:lnTo>
                    <a:pt x="162382" y="20078"/>
                  </a:lnTo>
                  <a:lnTo>
                    <a:pt x="122250" y="39319"/>
                  </a:lnTo>
                  <a:lnTo>
                    <a:pt x="86779" y="64795"/>
                  </a:lnTo>
                  <a:lnTo>
                    <a:pt x="56565" y="95770"/>
                  </a:lnTo>
                  <a:lnTo>
                    <a:pt x="32219" y="131546"/>
                  </a:lnTo>
                  <a:lnTo>
                    <a:pt x="14325" y="171399"/>
                  </a:lnTo>
                  <a:lnTo>
                    <a:pt x="3911" y="212344"/>
                  </a:lnTo>
                  <a:lnTo>
                    <a:pt x="0" y="255536"/>
                  </a:lnTo>
                  <a:lnTo>
                    <a:pt x="889" y="276961"/>
                  </a:lnTo>
                  <a:lnTo>
                    <a:pt x="3505" y="297878"/>
                  </a:lnTo>
                  <a:lnTo>
                    <a:pt x="7747" y="318185"/>
                  </a:lnTo>
                  <a:lnTo>
                    <a:pt x="13512" y="337769"/>
                  </a:lnTo>
                  <a:lnTo>
                    <a:pt x="13779" y="338315"/>
                  </a:lnTo>
                  <a:lnTo>
                    <a:pt x="13779" y="338861"/>
                  </a:lnTo>
                  <a:lnTo>
                    <a:pt x="32245" y="378917"/>
                  </a:lnTo>
                  <a:lnTo>
                    <a:pt x="56756" y="414566"/>
                  </a:lnTo>
                  <a:lnTo>
                    <a:pt x="86982" y="445566"/>
                  </a:lnTo>
                  <a:lnTo>
                    <a:pt x="122301" y="471144"/>
                  </a:lnTo>
                  <a:lnTo>
                    <a:pt x="162064" y="490537"/>
                  </a:lnTo>
                  <a:lnTo>
                    <a:pt x="205689" y="502970"/>
                  </a:lnTo>
                  <a:lnTo>
                    <a:pt x="252526" y="507682"/>
                  </a:lnTo>
                  <a:lnTo>
                    <a:pt x="2505049" y="507682"/>
                  </a:lnTo>
                  <a:lnTo>
                    <a:pt x="2505049" y="504558"/>
                  </a:lnTo>
                  <a:lnTo>
                    <a:pt x="3506901" y="504558"/>
                  </a:lnTo>
                  <a:lnTo>
                    <a:pt x="3554565" y="499910"/>
                  </a:lnTo>
                  <a:lnTo>
                    <a:pt x="3598773" y="487603"/>
                  </a:lnTo>
                  <a:lnTo>
                    <a:pt x="3638905" y="468363"/>
                  </a:lnTo>
                  <a:lnTo>
                    <a:pt x="3674376" y="442887"/>
                  </a:lnTo>
                  <a:lnTo>
                    <a:pt x="3704577" y="411911"/>
                  </a:lnTo>
                  <a:lnTo>
                    <a:pt x="3728923" y="376135"/>
                  </a:lnTo>
                  <a:lnTo>
                    <a:pt x="3746830" y="336283"/>
                  </a:lnTo>
                  <a:lnTo>
                    <a:pt x="3757231" y="295338"/>
                  </a:lnTo>
                  <a:lnTo>
                    <a:pt x="3760127" y="273824"/>
                  </a:lnTo>
                  <a:lnTo>
                    <a:pt x="3761155" y="252145"/>
                  </a:lnTo>
                  <a:close/>
                </a:path>
              </a:pathLst>
            </a:custGeom>
            <a:solidFill>
              <a:srgbClr val="E3E1E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6DE3EE38-4072-71B8-ABF5-6A109137BDCD}"/>
                </a:ext>
              </a:extLst>
            </p:cNvPr>
            <p:cNvSpPr/>
            <p:nvPr/>
          </p:nvSpPr>
          <p:spPr>
            <a:xfrm>
              <a:off x="11091397" y="1351281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9" y="1257299"/>
                  </a:moveTo>
                  <a:lnTo>
                    <a:pt x="581733" y="1255575"/>
                  </a:lnTo>
                  <a:lnTo>
                    <a:pt x="535752" y="1250483"/>
                  </a:lnTo>
                  <a:lnTo>
                    <a:pt x="490830" y="1242145"/>
                  </a:lnTo>
                  <a:lnTo>
                    <a:pt x="447087" y="1230683"/>
                  </a:lnTo>
                  <a:lnTo>
                    <a:pt x="404646" y="1216218"/>
                  </a:lnTo>
                  <a:lnTo>
                    <a:pt x="363627" y="1198871"/>
                  </a:lnTo>
                  <a:lnTo>
                    <a:pt x="324152" y="1178765"/>
                  </a:lnTo>
                  <a:lnTo>
                    <a:pt x="286343" y="1156020"/>
                  </a:lnTo>
                  <a:lnTo>
                    <a:pt x="250322" y="1130759"/>
                  </a:lnTo>
                  <a:lnTo>
                    <a:pt x="216209" y="1103102"/>
                  </a:lnTo>
                  <a:lnTo>
                    <a:pt x="184127" y="1073172"/>
                  </a:lnTo>
                  <a:lnTo>
                    <a:pt x="154197" y="1041090"/>
                  </a:lnTo>
                  <a:lnTo>
                    <a:pt x="126540" y="1006977"/>
                  </a:lnTo>
                  <a:lnTo>
                    <a:pt x="101279" y="970956"/>
                  </a:lnTo>
                  <a:lnTo>
                    <a:pt x="78534" y="933147"/>
                  </a:lnTo>
                  <a:lnTo>
                    <a:pt x="58428" y="893672"/>
                  </a:lnTo>
                  <a:lnTo>
                    <a:pt x="41081" y="852653"/>
                  </a:lnTo>
                  <a:lnTo>
                    <a:pt x="26616" y="810212"/>
                  </a:lnTo>
                  <a:lnTo>
                    <a:pt x="15154" y="766469"/>
                  </a:lnTo>
                  <a:lnTo>
                    <a:pt x="6816" y="721547"/>
                  </a:lnTo>
                  <a:lnTo>
                    <a:pt x="1724" y="675566"/>
                  </a:lnTo>
                  <a:lnTo>
                    <a:pt x="0" y="628649"/>
                  </a:lnTo>
                  <a:lnTo>
                    <a:pt x="1724" y="581733"/>
                  </a:lnTo>
                  <a:lnTo>
                    <a:pt x="6816" y="535752"/>
                  </a:lnTo>
                  <a:lnTo>
                    <a:pt x="15154" y="490830"/>
                  </a:lnTo>
                  <a:lnTo>
                    <a:pt x="26616" y="447087"/>
                  </a:lnTo>
                  <a:lnTo>
                    <a:pt x="41081" y="404646"/>
                  </a:lnTo>
                  <a:lnTo>
                    <a:pt x="58428" y="363627"/>
                  </a:lnTo>
                  <a:lnTo>
                    <a:pt x="78534" y="324152"/>
                  </a:lnTo>
                  <a:lnTo>
                    <a:pt x="101279" y="286343"/>
                  </a:lnTo>
                  <a:lnTo>
                    <a:pt x="126540" y="250322"/>
                  </a:lnTo>
                  <a:lnTo>
                    <a:pt x="154197" y="216209"/>
                  </a:lnTo>
                  <a:lnTo>
                    <a:pt x="184127" y="184127"/>
                  </a:lnTo>
                  <a:lnTo>
                    <a:pt x="216209" y="154197"/>
                  </a:lnTo>
                  <a:lnTo>
                    <a:pt x="250322" y="126540"/>
                  </a:lnTo>
                  <a:lnTo>
                    <a:pt x="286343" y="101279"/>
                  </a:lnTo>
                  <a:lnTo>
                    <a:pt x="324152" y="78534"/>
                  </a:lnTo>
                  <a:lnTo>
                    <a:pt x="363627" y="58428"/>
                  </a:lnTo>
                  <a:lnTo>
                    <a:pt x="404646" y="41081"/>
                  </a:lnTo>
                  <a:lnTo>
                    <a:pt x="447087" y="26616"/>
                  </a:lnTo>
                  <a:lnTo>
                    <a:pt x="490830" y="15154"/>
                  </a:lnTo>
                  <a:lnTo>
                    <a:pt x="535752" y="6816"/>
                  </a:lnTo>
                  <a:lnTo>
                    <a:pt x="581733" y="1724"/>
                  </a:lnTo>
                  <a:lnTo>
                    <a:pt x="628649" y="0"/>
                  </a:lnTo>
                  <a:lnTo>
                    <a:pt x="675566" y="1724"/>
                  </a:lnTo>
                  <a:lnTo>
                    <a:pt x="721547" y="6816"/>
                  </a:lnTo>
                  <a:lnTo>
                    <a:pt x="766469" y="15154"/>
                  </a:lnTo>
                  <a:lnTo>
                    <a:pt x="810212" y="26616"/>
                  </a:lnTo>
                  <a:lnTo>
                    <a:pt x="852653" y="41081"/>
                  </a:lnTo>
                  <a:lnTo>
                    <a:pt x="893672" y="58428"/>
                  </a:lnTo>
                  <a:lnTo>
                    <a:pt x="933147" y="78534"/>
                  </a:lnTo>
                  <a:lnTo>
                    <a:pt x="970956" y="101279"/>
                  </a:lnTo>
                  <a:lnTo>
                    <a:pt x="1006977" y="126540"/>
                  </a:lnTo>
                  <a:lnTo>
                    <a:pt x="1041090" y="154197"/>
                  </a:lnTo>
                  <a:lnTo>
                    <a:pt x="1073172" y="184127"/>
                  </a:lnTo>
                  <a:lnTo>
                    <a:pt x="1103102" y="216209"/>
                  </a:lnTo>
                  <a:lnTo>
                    <a:pt x="1130759" y="250322"/>
                  </a:lnTo>
                  <a:lnTo>
                    <a:pt x="1156020" y="286343"/>
                  </a:lnTo>
                  <a:lnTo>
                    <a:pt x="1178765" y="324152"/>
                  </a:lnTo>
                  <a:lnTo>
                    <a:pt x="1198871" y="363627"/>
                  </a:lnTo>
                  <a:lnTo>
                    <a:pt x="1216218" y="404646"/>
                  </a:lnTo>
                  <a:lnTo>
                    <a:pt x="1230683" y="447087"/>
                  </a:lnTo>
                  <a:lnTo>
                    <a:pt x="1242145" y="490830"/>
                  </a:lnTo>
                  <a:lnTo>
                    <a:pt x="1250483" y="535752"/>
                  </a:lnTo>
                  <a:lnTo>
                    <a:pt x="1255575" y="581733"/>
                  </a:lnTo>
                  <a:lnTo>
                    <a:pt x="1257299" y="628649"/>
                  </a:lnTo>
                  <a:lnTo>
                    <a:pt x="1255575" y="675566"/>
                  </a:lnTo>
                  <a:lnTo>
                    <a:pt x="1250483" y="721547"/>
                  </a:lnTo>
                  <a:lnTo>
                    <a:pt x="1242145" y="766469"/>
                  </a:lnTo>
                  <a:lnTo>
                    <a:pt x="1230683" y="810212"/>
                  </a:lnTo>
                  <a:lnTo>
                    <a:pt x="1216218" y="852653"/>
                  </a:lnTo>
                  <a:lnTo>
                    <a:pt x="1198871" y="893672"/>
                  </a:lnTo>
                  <a:lnTo>
                    <a:pt x="1178765" y="933147"/>
                  </a:lnTo>
                  <a:lnTo>
                    <a:pt x="1156020" y="970956"/>
                  </a:lnTo>
                  <a:lnTo>
                    <a:pt x="1130759" y="1006977"/>
                  </a:lnTo>
                  <a:lnTo>
                    <a:pt x="1103102" y="1041090"/>
                  </a:lnTo>
                  <a:lnTo>
                    <a:pt x="1073172" y="1073172"/>
                  </a:lnTo>
                  <a:lnTo>
                    <a:pt x="1041090" y="1103102"/>
                  </a:lnTo>
                  <a:lnTo>
                    <a:pt x="1006977" y="1130759"/>
                  </a:lnTo>
                  <a:lnTo>
                    <a:pt x="970956" y="1156020"/>
                  </a:lnTo>
                  <a:lnTo>
                    <a:pt x="933147" y="1178765"/>
                  </a:lnTo>
                  <a:lnTo>
                    <a:pt x="893672" y="1198871"/>
                  </a:lnTo>
                  <a:lnTo>
                    <a:pt x="852653" y="1216218"/>
                  </a:lnTo>
                  <a:lnTo>
                    <a:pt x="810212" y="1230683"/>
                  </a:lnTo>
                  <a:lnTo>
                    <a:pt x="766469" y="1242145"/>
                  </a:lnTo>
                  <a:lnTo>
                    <a:pt x="721547" y="1250483"/>
                  </a:lnTo>
                  <a:lnTo>
                    <a:pt x="675566" y="1255575"/>
                  </a:lnTo>
                  <a:lnTo>
                    <a:pt x="628649" y="125729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296F498-CDDC-CBCD-82DA-E246282F51E2}"/>
              </a:ext>
            </a:extLst>
          </p:cNvPr>
          <p:cNvSpPr/>
          <p:nvPr userDrawn="1"/>
        </p:nvSpPr>
        <p:spPr>
          <a:xfrm>
            <a:off x="1251583" y="1790371"/>
            <a:ext cx="3643552" cy="3643552"/>
          </a:xfrm>
          <a:prstGeom prst="ellipse">
            <a:avLst/>
          </a:prstGeom>
          <a:blipFill>
            <a:blip r:embed="rId3"/>
            <a:stretch>
              <a:fillRect l="-35268" t="-1408" r="-17570" b="-4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E967A0-3740-47E8-FF86-F43CF322A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3238" y="3686175"/>
            <a:ext cx="4429759" cy="21556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pic>
        <p:nvPicPr>
          <p:cNvPr id="9" name="Google Shape;124;p16">
            <a:extLst>
              <a:ext uri="{FF2B5EF4-FFF2-40B4-BE49-F238E27FC236}">
                <a16:creationId xmlns:a16="http://schemas.microsoft.com/office/drawing/2014/main" id="{4EB0C77C-F298-FA39-ADE2-E656BC4BDC4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82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 A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FC06E2F4-4FEE-F846-7254-CD014B1A8CF2}"/>
              </a:ext>
            </a:extLst>
          </p:cNvPr>
          <p:cNvSpPr/>
          <p:nvPr userDrawn="1"/>
        </p:nvSpPr>
        <p:spPr>
          <a:xfrm>
            <a:off x="1209802" y="0"/>
            <a:ext cx="10389259" cy="684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strike="sngStrike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3776A92-24DF-1D35-54CD-DA11900FE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8905" y="1974616"/>
            <a:ext cx="4429760" cy="6179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8467" algn="ctr">
              <a:spcBef>
                <a:spcPts val="67"/>
              </a:spcBef>
            </a:pPr>
            <a:endParaRPr spc="100" dirty="0">
              <a:latin typeface="Montserrat Medium" pitchFamily="2" charset="77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2831DFDE-EB2E-4B37-FACD-25DE129098FD}"/>
              </a:ext>
            </a:extLst>
          </p:cNvPr>
          <p:cNvGrpSpPr/>
          <p:nvPr userDrawn="1"/>
        </p:nvGrpSpPr>
        <p:grpSpPr>
          <a:xfrm>
            <a:off x="6559993" y="900854"/>
            <a:ext cx="2507827" cy="2449830"/>
            <a:chOff x="9839990" y="1351281"/>
            <a:chExt cx="3761740" cy="367474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49EDF2A5-BEDD-5D3F-9604-9187DBF9A9F4}"/>
                </a:ext>
              </a:extLst>
            </p:cNvPr>
            <p:cNvSpPr/>
            <p:nvPr/>
          </p:nvSpPr>
          <p:spPr>
            <a:xfrm>
              <a:off x="9839985" y="4518342"/>
              <a:ext cx="3761740" cy="508000"/>
            </a:xfrm>
            <a:custGeom>
              <a:avLst/>
              <a:gdLst/>
              <a:ahLst/>
              <a:cxnLst/>
              <a:rect l="l" t="t" r="r" b="b"/>
              <a:pathLst>
                <a:path w="3761740" h="508000">
                  <a:moveTo>
                    <a:pt x="3761155" y="252145"/>
                  </a:moveTo>
                  <a:lnTo>
                    <a:pt x="3757638" y="209804"/>
                  </a:lnTo>
                  <a:lnTo>
                    <a:pt x="3747643" y="169913"/>
                  </a:lnTo>
                  <a:lnTo>
                    <a:pt x="3747363" y="169367"/>
                  </a:lnTo>
                  <a:lnTo>
                    <a:pt x="3747363" y="168821"/>
                  </a:lnTo>
                  <a:lnTo>
                    <a:pt x="3728910" y="128765"/>
                  </a:lnTo>
                  <a:lnTo>
                    <a:pt x="3704386" y="93116"/>
                  </a:lnTo>
                  <a:lnTo>
                    <a:pt x="3674160" y="62115"/>
                  </a:lnTo>
                  <a:lnTo>
                    <a:pt x="3638854" y="36537"/>
                  </a:lnTo>
                  <a:lnTo>
                    <a:pt x="3599078" y="17145"/>
                  </a:lnTo>
                  <a:lnTo>
                    <a:pt x="3555466" y="4711"/>
                  </a:lnTo>
                  <a:lnTo>
                    <a:pt x="3508629" y="0"/>
                  </a:lnTo>
                  <a:lnTo>
                    <a:pt x="1256106" y="0"/>
                  </a:lnTo>
                  <a:lnTo>
                    <a:pt x="1256106" y="3124"/>
                  </a:lnTo>
                  <a:lnTo>
                    <a:pt x="254254" y="3124"/>
                  </a:lnTo>
                  <a:lnTo>
                    <a:pt x="206578" y="7772"/>
                  </a:lnTo>
                  <a:lnTo>
                    <a:pt x="162382" y="20078"/>
                  </a:lnTo>
                  <a:lnTo>
                    <a:pt x="122250" y="39319"/>
                  </a:lnTo>
                  <a:lnTo>
                    <a:pt x="86779" y="64795"/>
                  </a:lnTo>
                  <a:lnTo>
                    <a:pt x="56565" y="95770"/>
                  </a:lnTo>
                  <a:lnTo>
                    <a:pt x="32219" y="131546"/>
                  </a:lnTo>
                  <a:lnTo>
                    <a:pt x="14325" y="171399"/>
                  </a:lnTo>
                  <a:lnTo>
                    <a:pt x="3911" y="212344"/>
                  </a:lnTo>
                  <a:lnTo>
                    <a:pt x="0" y="255536"/>
                  </a:lnTo>
                  <a:lnTo>
                    <a:pt x="889" y="276961"/>
                  </a:lnTo>
                  <a:lnTo>
                    <a:pt x="3505" y="297878"/>
                  </a:lnTo>
                  <a:lnTo>
                    <a:pt x="7747" y="318185"/>
                  </a:lnTo>
                  <a:lnTo>
                    <a:pt x="13512" y="337769"/>
                  </a:lnTo>
                  <a:lnTo>
                    <a:pt x="13779" y="338315"/>
                  </a:lnTo>
                  <a:lnTo>
                    <a:pt x="13779" y="338861"/>
                  </a:lnTo>
                  <a:lnTo>
                    <a:pt x="32245" y="378917"/>
                  </a:lnTo>
                  <a:lnTo>
                    <a:pt x="56756" y="414566"/>
                  </a:lnTo>
                  <a:lnTo>
                    <a:pt x="86982" y="445566"/>
                  </a:lnTo>
                  <a:lnTo>
                    <a:pt x="122301" y="471144"/>
                  </a:lnTo>
                  <a:lnTo>
                    <a:pt x="162064" y="490537"/>
                  </a:lnTo>
                  <a:lnTo>
                    <a:pt x="205689" y="502970"/>
                  </a:lnTo>
                  <a:lnTo>
                    <a:pt x="252526" y="507682"/>
                  </a:lnTo>
                  <a:lnTo>
                    <a:pt x="2505049" y="507682"/>
                  </a:lnTo>
                  <a:lnTo>
                    <a:pt x="2505049" y="504558"/>
                  </a:lnTo>
                  <a:lnTo>
                    <a:pt x="3506901" y="504558"/>
                  </a:lnTo>
                  <a:lnTo>
                    <a:pt x="3554565" y="499910"/>
                  </a:lnTo>
                  <a:lnTo>
                    <a:pt x="3598773" y="487603"/>
                  </a:lnTo>
                  <a:lnTo>
                    <a:pt x="3638905" y="468363"/>
                  </a:lnTo>
                  <a:lnTo>
                    <a:pt x="3674376" y="442887"/>
                  </a:lnTo>
                  <a:lnTo>
                    <a:pt x="3704577" y="411911"/>
                  </a:lnTo>
                  <a:lnTo>
                    <a:pt x="3728923" y="376135"/>
                  </a:lnTo>
                  <a:lnTo>
                    <a:pt x="3746830" y="336283"/>
                  </a:lnTo>
                  <a:lnTo>
                    <a:pt x="3757231" y="295338"/>
                  </a:lnTo>
                  <a:lnTo>
                    <a:pt x="3760127" y="273824"/>
                  </a:lnTo>
                  <a:lnTo>
                    <a:pt x="3761155" y="252145"/>
                  </a:lnTo>
                  <a:close/>
                </a:path>
              </a:pathLst>
            </a:custGeom>
            <a:solidFill>
              <a:srgbClr val="E3E1E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6DE3EE38-4072-71B8-ABF5-6A109137BDCD}"/>
                </a:ext>
              </a:extLst>
            </p:cNvPr>
            <p:cNvSpPr/>
            <p:nvPr/>
          </p:nvSpPr>
          <p:spPr>
            <a:xfrm>
              <a:off x="11091397" y="1351281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9" y="1257299"/>
                  </a:moveTo>
                  <a:lnTo>
                    <a:pt x="581733" y="1255575"/>
                  </a:lnTo>
                  <a:lnTo>
                    <a:pt x="535752" y="1250483"/>
                  </a:lnTo>
                  <a:lnTo>
                    <a:pt x="490830" y="1242145"/>
                  </a:lnTo>
                  <a:lnTo>
                    <a:pt x="447087" y="1230683"/>
                  </a:lnTo>
                  <a:lnTo>
                    <a:pt x="404646" y="1216218"/>
                  </a:lnTo>
                  <a:lnTo>
                    <a:pt x="363627" y="1198871"/>
                  </a:lnTo>
                  <a:lnTo>
                    <a:pt x="324152" y="1178765"/>
                  </a:lnTo>
                  <a:lnTo>
                    <a:pt x="286343" y="1156020"/>
                  </a:lnTo>
                  <a:lnTo>
                    <a:pt x="250322" y="1130759"/>
                  </a:lnTo>
                  <a:lnTo>
                    <a:pt x="216209" y="1103102"/>
                  </a:lnTo>
                  <a:lnTo>
                    <a:pt x="184127" y="1073172"/>
                  </a:lnTo>
                  <a:lnTo>
                    <a:pt x="154197" y="1041090"/>
                  </a:lnTo>
                  <a:lnTo>
                    <a:pt x="126540" y="1006977"/>
                  </a:lnTo>
                  <a:lnTo>
                    <a:pt x="101279" y="970956"/>
                  </a:lnTo>
                  <a:lnTo>
                    <a:pt x="78534" y="933147"/>
                  </a:lnTo>
                  <a:lnTo>
                    <a:pt x="58428" y="893672"/>
                  </a:lnTo>
                  <a:lnTo>
                    <a:pt x="41081" y="852653"/>
                  </a:lnTo>
                  <a:lnTo>
                    <a:pt x="26616" y="810212"/>
                  </a:lnTo>
                  <a:lnTo>
                    <a:pt x="15154" y="766469"/>
                  </a:lnTo>
                  <a:lnTo>
                    <a:pt x="6816" y="721547"/>
                  </a:lnTo>
                  <a:lnTo>
                    <a:pt x="1724" y="675566"/>
                  </a:lnTo>
                  <a:lnTo>
                    <a:pt x="0" y="628649"/>
                  </a:lnTo>
                  <a:lnTo>
                    <a:pt x="1724" y="581733"/>
                  </a:lnTo>
                  <a:lnTo>
                    <a:pt x="6816" y="535752"/>
                  </a:lnTo>
                  <a:lnTo>
                    <a:pt x="15154" y="490830"/>
                  </a:lnTo>
                  <a:lnTo>
                    <a:pt x="26616" y="447087"/>
                  </a:lnTo>
                  <a:lnTo>
                    <a:pt x="41081" y="404646"/>
                  </a:lnTo>
                  <a:lnTo>
                    <a:pt x="58428" y="363627"/>
                  </a:lnTo>
                  <a:lnTo>
                    <a:pt x="78534" y="324152"/>
                  </a:lnTo>
                  <a:lnTo>
                    <a:pt x="101279" y="286343"/>
                  </a:lnTo>
                  <a:lnTo>
                    <a:pt x="126540" y="250322"/>
                  </a:lnTo>
                  <a:lnTo>
                    <a:pt x="154197" y="216209"/>
                  </a:lnTo>
                  <a:lnTo>
                    <a:pt x="184127" y="184127"/>
                  </a:lnTo>
                  <a:lnTo>
                    <a:pt x="216209" y="154197"/>
                  </a:lnTo>
                  <a:lnTo>
                    <a:pt x="250322" y="126540"/>
                  </a:lnTo>
                  <a:lnTo>
                    <a:pt x="286343" y="101279"/>
                  </a:lnTo>
                  <a:lnTo>
                    <a:pt x="324152" y="78534"/>
                  </a:lnTo>
                  <a:lnTo>
                    <a:pt x="363627" y="58428"/>
                  </a:lnTo>
                  <a:lnTo>
                    <a:pt x="404646" y="41081"/>
                  </a:lnTo>
                  <a:lnTo>
                    <a:pt x="447087" y="26616"/>
                  </a:lnTo>
                  <a:lnTo>
                    <a:pt x="490830" y="15154"/>
                  </a:lnTo>
                  <a:lnTo>
                    <a:pt x="535752" y="6816"/>
                  </a:lnTo>
                  <a:lnTo>
                    <a:pt x="581733" y="1724"/>
                  </a:lnTo>
                  <a:lnTo>
                    <a:pt x="628649" y="0"/>
                  </a:lnTo>
                  <a:lnTo>
                    <a:pt x="675566" y="1724"/>
                  </a:lnTo>
                  <a:lnTo>
                    <a:pt x="721547" y="6816"/>
                  </a:lnTo>
                  <a:lnTo>
                    <a:pt x="766469" y="15154"/>
                  </a:lnTo>
                  <a:lnTo>
                    <a:pt x="810212" y="26616"/>
                  </a:lnTo>
                  <a:lnTo>
                    <a:pt x="852653" y="41081"/>
                  </a:lnTo>
                  <a:lnTo>
                    <a:pt x="893672" y="58428"/>
                  </a:lnTo>
                  <a:lnTo>
                    <a:pt x="933147" y="78534"/>
                  </a:lnTo>
                  <a:lnTo>
                    <a:pt x="970956" y="101279"/>
                  </a:lnTo>
                  <a:lnTo>
                    <a:pt x="1006977" y="126540"/>
                  </a:lnTo>
                  <a:lnTo>
                    <a:pt x="1041090" y="154197"/>
                  </a:lnTo>
                  <a:lnTo>
                    <a:pt x="1073172" y="184127"/>
                  </a:lnTo>
                  <a:lnTo>
                    <a:pt x="1103102" y="216209"/>
                  </a:lnTo>
                  <a:lnTo>
                    <a:pt x="1130759" y="250322"/>
                  </a:lnTo>
                  <a:lnTo>
                    <a:pt x="1156020" y="286343"/>
                  </a:lnTo>
                  <a:lnTo>
                    <a:pt x="1178765" y="324152"/>
                  </a:lnTo>
                  <a:lnTo>
                    <a:pt x="1198871" y="363627"/>
                  </a:lnTo>
                  <a:lnTo>
                    <a:pt x="1216218" y="404646"/>
                  </a:lnTo>
                  <a:lnTo>
                    <a:pt x="1230683" y="447087"/>
                  </a:lnTo>
                  <a:lnTo>
                    <a:pt x="1242145" y="490830"/>
                  </a:lnTo>
                  <a:lnTo>
                    <a:pt x="1250483" y="535752"/>
                  </a:lnTo>
                  <a:lnTo>
                    <a:pt x="1255575" y="581733"/>
                  </a:lnTo>
                  <a:lnTo>
                    <a:pt x="1257299" y="628649"/>
                  </a:lnTo>
                  <a:lnTo>
                    <a:pt x="1255575" y="675566"/>
                  </a:lnTo>
                  <a:lnTo>
                    <a:pt x="1250483" y="721547"/>
                  </a:lnTo>
                  <a:lnTo>
                    <a:pt x="1242145" y="766469"/>
                  </a:lnTo>
                  <a:lnTo>
                    <a:pt x="1230683" y="810212"/>
                  </a:lnTo>
                  <a:lnTo>
                    <a:pt x="1216218" y="852653"/>
                  </a:lnTo>
                  <a:lnTo>
                    <a:pt x="1198871" y="893672"/>
                  </a:lnTo>
                  <a:lnTo>
                    <a:pt x="1178765" y="933147"/>
                  </a:lnTo>
                  <a:lnTo>
                    <a:pt x="1156020" y="970956"/>
                  </a:lnTo>
                  <a:lnTo>
                    <a:pt x="1130759" y="1006977"/>
                  </a:lnTo>
                  <a:lnTo>
                    <a:pt x="1103102" y="1041090"/>
                  </a:lnTo>
                  <a:lnTo>
                    <a:pt x="1073172" y="1073172"/>
                  </a:lnTo>
                  <a:lnTo>
                    <a:pt x="1041090" y="1103102"/>
                  </a:lnTo>
                  <a:lnTo>
                    <a:pt x="1006977" y="1130759"/>
                  </a:lnTo>
                  <a:lnTo>
                    <a:pt x="970956" y="1156020"/>
                  </a:lnTo>
                  <a:lnTo>
                    <a:pt x="933147" y="1178765"/>
                  </a:lnTo>
                  <a:lnTo>
                    <a:pt x="893672" y="1198871"/>
                  </a:lnTo>
                  <a:lnTo>
                    <a:pt x="852653" y="1216218"/>
                  </a:lnTo>
                  <a:lnTo>
                    <a:pt x="810212" y="1230683"/>
                  </a:lnTo>
                  <a:lnTo>
                    <a:pt x="766469" y="1242145"/>
                  </a:lnTo>
                  <a:lnTo>
                    <a:pt x="721547" y="1250483"/>
                  </a:lnTo>
                  <a:lnTo>
                    <a:pt x="675566" y="1255575"/>
                  </a:lnTo>
                  <a:lnTo>
                    <a:pt x="628649" y="125729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296F498-CDDC-CBCD-82DA-E246282F51E2}"/>
              </a:ext>
            </a:extLst>
          </p:cNvPr>
          <p:cNvSpPr/>
          <p:nvPr userDrawn="1"/>
        </p:nvSpPr>
        <p:spPr>
          <a:xfrm>
            <a:off x="1251583" y="1790371"/>
            <a:ext cx="3643552" cy="3643552"/>
          </a:xfrm>
          <a:prstGeom prst="ellipse">
            <a:avLst/>
          </a:prstGeom>
          <a:blipFill>
            <a:blip r:embed="rId3"/>
            <a:stretch>
              <a:fillRect l="-24947" t="79" r="-25067" b="-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E967A0-3740-47E8-FF86-F43CF322A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0" y="3686175"/>
            <a:ext cx="3729038" cy="1200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/>
          </a:p>
        </p:txBody>
      </p:sp>
      <p:pic>
        <p:nvPicPr>
          <p:cNvPr id="9" name="Google Shape;124;p16">
            <a:extLst>
              <a:ext uri="{FF2B5EF4-FFF2-40B4-BE49-F238E27FC236}">
                <a16:creationId xmlns:a16="http://schemas.microsoft.com/office/drawing/2014/main" id="{4EB0C77C-F298-FA39-ADE2-E656BC4BDC4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35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FC06E2F4-4FEE-F846-7254-CD014B1A8CF2}"/>
              </a:ext>
            </a:extLst>
          </p:cNvPr>
          <p:cNvSpPr/>
          <p:nvPr userDrawn="1"/>
        </p:nvSpPr>
        <p:spPr>
          <a:xfrm>
            <a:off x="1209802" y="0"/>
            <a:ext cx="10389259" cy="684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strike="sngStrike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3776A92-24DF-1D35-54CD-DA11900FE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8905" y="1974616"/>
            <a:ext cx="4429760" cy="6179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8467" algn="ctr">
              <a:spcBef>
                <a:spcPts val="67"/>
              </a:spcBef>
            </a:pPr>
            <a:endParaRPr spc="100">
              <a:latin typeface="Montserrat Medium" pitchFamily="2" charset="77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2831DFDE-EB2E-4B37-FACD-25DE129098FD}"/>
              </a:ext>
            </a:extLst>
          </p:cNvPr>
          <p:cNvGrpSpPr/>
          <p:nvPr userDrawn="1"/>
        </p:nvGrpSpPr>
        <p:grpSpPr>
          <a:xfrm>
            <a:off x="6559993" y="900854"/>
            <a:ext cx="2507827" cy="2449830"/>
            <a:chOff x="9839990" y="1351281"/>
            <a:chExt cx="3761740" cy="367474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49EDF2A5-BEDD-5D3F-9604-9187DBF9A9F4}"/>
                </a:ext>
              </a:extLst>
            </p:cNvPr>
            <p:cNvSpPr/>
            <p:nvPr/>
          </p:nvSpPr>
          <p:spPr>
            <a:xfrm>
              <a:off x="9839985" y="4518342"/>
              <a:ext cx="3761740" cy="508000"/>
            </a:xfrm>
            <a:custGeom>
              <a:avLst/>
              <a:gdLst/>
              <a:ahLst/>
              <a:cxnLst/>
              <a:rect l="l" t="t" r="r" b="b"/>
              <a:pathLst>
                <a:path w="3761740" h="508000">
                  <a:moveTo>
                    <a:pt x="3761155" y="252145"/>
                  </a:moveTo>
                  <a:lnTo>
                    <a:pt x="3757638" y="209804"/>
                  </a:lnTo>
                  <a:lnTo>
                    <a:pt x="3747643" y="169913"/>
                  </a:lnTo>
                  <a:lnTo>
                    <a:pt x="3747363" y="169367"/>
                  </a:lnTo>
                  <a:lnTo>
                    <a:pt x="3747363" y="168821"/>
                  </a:lnTo>
                  <a:lnTo>
                    <a:pt x="3728910" y="128765"/>
                  </a:lnTo>
                  <a:lnTo>
                    <a:pt x="3704386" y="93116"/>
                  </a:lnTo>
                  <a:lnTo>
                    <a:pt x="3674160" y="62115"/>
                  </a:lnTo>
                  <a:lnTo>
                    <a:pt x="3638854" y="36537"/>
                  </a:lnTo>
                  <a:lnTo>
                    <a:pt x="3599078" y="17145"/>
                  </a:lnTo>
                  <a:lnTo>
                    <a:pt x="3555466" y="4711"/>
                  </a:lnTo>
                  <a:lnTo>
                    <a:pt x="3508629" y="0"/>
                  </a:lnTo>
                  <a:lnTo>
                    <a:pt x="1256106" y="0"/>
                  </a:lnTo>
                  <a:lnTo>
                    <a:pt x="1256106" y="3124"/>
                  </a:lnTo>
                  <a:lnTo>
                    <a:pt x="254254" y="3124"/>
                  </a:lnTo>
                  <a:lnTo>
                    <a:pt x="206578" y="7772"/>
                  </a:lnTo>
                  <a:lnTo>
                    <a:pt x="162382" y="20078"/>
                  </a:lnTo>
                  <a:lnTo>
                    <a:pt x="122250" y="39319"/>
                  </a:lnTo>
                  <a:lnTo>
                    <a:pt x="86779" y="64795"/>
                  </a:lnTo>
                  <a:lnTo>
                    <a:pt x="56565" y="95770"/>
                  </a:lnTo>
                  <a:lnTo>
                    <a:pt x="32219" y="131546"/>
                  </a:lnTo>
                  <a:lnTo>
                    <a:pt x="14325" y="171399"/>
                  </a:lnTo>
                  <a:lnTo>
                    <a:pt x="3911" y="212344"/>
                  </a:lnTo>
                  <a:lnTo>
                    <a:pt x="0" y="255536"/>
                  </a:lnTo>
                  <a:lnTo>
                    <a:pt x="889" y="276961"/>
                  </a:lnTo>
                  <a:lnTo>
                    <a:pt x="3505" y="297878"/>
                  </a:lnTo>
                  <a:lnTo>
                    <a:pt x="7747" y="318185"/>
                  </a:lnTo>
                  <a:lnTo>
                    <a:pt x="13512" y="337769"/>
                  </a:lnTo>
                  <a:lnTo>
                    <a:pt x="13779" y="338315"/>
                  </a:lnTo>
                  <a:lnTo>
                    <a:pt x="13779" y="338861"/>
                  </a:lnTo>
                  <a:lnTo>
                    <a:pt x="32245" y="378917"/>
                  </a:lnTo>
                  <a:lnTo>
                    <a:pt x="56756" y="414566"/>
                  </a:lnTo>
                  <a:lnTo>
                    <a:pt x="86982" y="445566"/>
                  </a:lnTo>
                  <a:lnTo>
                    <a:pt x="122301" y="471144"/>
                  </a:lnTo>
                  <a:lnTo>
                    <a:pt x="162064" y="490537"/>
                  </a:lnTo>
                  <a:lnTo>
                    <a:pt x="205689" y="502970"/>
                  </a:lnTo>
                  <a:lnTo>
                    <a:pt x="252526" y="507682"/>
                  </a:lnTo>
                  <a:lnTo>
                    <a:pt x="2505049" y="507682"/>
                  </a:lnTo>
                  <a:lnTo>
                    <a:pt x="2505049" y="504558"/>
                  </a:lnTo>
                  <a:lnTo>
                    <a:pt x="3506901" y="504558"/>
                  </a:lnTo>
                  <a:lnTo>
                    <a:pt x="3554565" y="499910"/>
                  </a:lnTo>
                  <a:lnTo>
                    <a:pt x="3598773" y="487603"/>
                  </a:lnTo>
                  <a:lnTo>
                    <a:pt x="3638905" y="468363"/>
                  </a:lnTo>
                  <a:lnTo>
                    <a:pt x="3674376" y="442887"/>
                  </a:lnTo>
                  <a:lnTo>
                    <a:pt x="3704577" y="411911"/>
                  </a:lnTo>
                  <a:lnTo>
                    <a:pt x="3728923" y="376135"/>
                  </a:lnTo>
                  <a:lnTo>
                    <a:pt x="3746830" y="336283"/>
                  </a:lnTo>
                  <a:lnTo>
                    <a:pt x="3757231" y="295338"/>
                  </a:lnTo>
                  <a:lnTo>
                    <a:pt x="3760127" y="273824"/>
                  </a:lnTo>
                  <a:lnTo>
                    <a:pt x="3761155" y="252145"/>
                  </a:lnTo>
                  <a:close/>
                </a:path>
              </a:pathLst>
            </a:custGeom>
            <a:solidFill>
              <a:srgbClr val="E3E1E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6DE3EE38-4072-71B8-ABF5-6A109137BDCD}"/>
                </a:ext>
              </a:extLst>
            </p:cNvPr>
            <p:cNvSpPr/>
            <p:nvPr/>
          </p:nvSpPr>
          <p:spPr>
            <a:xfrm>
              <a:off x="11091397" y="1351281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628649" y="1257299"/>
                  </a:moveTo>
                  <a:lnTo>
                    <a:pt x="581733" y="1255575"/>
                  </a:lnTo>
                  <a:lnTo>
                    <a:pt x="535752" y="1250483"/>
                  </a:lnTo>
                  <a:lnTo>
                    <a:pt x="490830" y="1242145"/>
                  </a:lnTo>
                  <a:lnTo>
                    <a:pt x="447087" y="1230683"/>
                  </a:lnTo>
                  <a:lnTo>
                    <a:pt x="404646" y="1216218"/>
                  </a:lnTo>
                  <a:lnTo>
                    <a:pt x="363627" y="1198871"/>
                  </a:lnTo>
                  <a:lnTo>
                    <a:pt x="324152" y="1178765"/>
                  </a:lnTo>
                  <a:lnTo>
                    <a:pt x="286343" y="1156020"/>
                  </a:lnTo>
                  <a:lnTo>
                    <a:pt x="250322" y="1130759"/>
                  </a:lnTo>
                  <a:lnTo>
                    <a:pt x="216209" y="1103102"/>
                  </a:lnTo>
                  <a:lnTo>
                    <a:pt x="184127" y="1073172"/>
                  </a:lnTo>
                  <a:lnTo>
                    <a:pt x="154197" y="1041090"/>
                  </a:lnTo>
                  <a:lnTo>
                    <a:pt x="126540" y="1006977"/>
                  </a:lnTo>
                  <a:lnTo>
                    <a:pt x="101279" y="970956"/>
                  </a:lnTo>
                  <a:lnTo>
                    <a:pt x="78534" y="933147"/>
                  </a:lnTo>
                  <a:lnTo>
                    <a:pt x="58428" y="893672"/>
                  </a:lnTo>
                  <a:lnTo>
                    <a:pt x="41081" y="852653"/>
                  </a:lnTo>
                  <a:lnTo>
                    <a:pt x="26616" y="810212"/>
                  </a:lnTo>
                  <a:lnTo>
                    <a:pt x="15154" y="766469"/>
                  </a:lnTo>
                  <a:lnTo>
                    <a:pt x="6816" y="721547"/>
                  </a:lnTo>
                  <a:lnTo>
                    <a:pt x="1724" y="675566"/>
                  </a:lnTo>
                  <a:lnTo>
                    <a:pt x="0" y="628649"/>
                  </a:lnTo>
                  <a:lnTo>
                    <a:pt x="1724" y="581733"/>
                  </a:lnTo>
                  <a:lnTo>
                    <a:pt x="6816" y="535752"/>
                  </a:lnTo>
                  <a:lnTo>
                    <a:pt x="15154" y="490830"/>
                  </a:lnTo>
                  <a:lnTo>
                    <a:pt x="26616" y="447087"/>
                  </a:lnTo>
                  <a:lnTo>
                    <a:pt x="41081" y="404646"/>
                  </a:lnTo>
                  <a:lnTo>
                    <a:pt x="58428" y="363627"/>
                  </a:lnTo>
                  <a:lnTo>
                    <a:pt x="78534" y="324152"/>
                  </a:lnTo>
                  <a:lnTo>
                    <a:pt x="101279" y="286343"/>
                  </a:lnTo>
                  <a:lnTo>
                    <a:pt x="126540" y="250322"/>
                  </a:lnTo>
                  <a:lnTo>
                    <a:pt x="154197" y="216209"/>
                  </a:lnTo>
                  <a:lnTo>
                    <a:pt x="184127" y="184127"/>
                  </a:lnTo>
                  <a:lnTo>
                    <a:pt x="216209" y="154197"/>
                  </a:lnTo>
                  <a:lnTo>
                    <a:pt x="250322" y="126540"/>
                  </a:lnTo>
                  <a:lnTo>
                    <a:pt x="286343" y="101279"/>
                  </a:lnTo>
                  <a:lnTo>
                    <a:pt x="324152" y="78534"/>
                  </a:lnTo>
                  <a:lnTo>
                    <a:pt x="363627" y="58428"/>
                  </a:lnTo>
                  <a:lnTo>
                    <a:pt x="404646" y="41081"/>
                  </a:lnTo>
                  <a:lnTo>
                    <a:pt x="447087" y="26616"/>
                  </a:lnTo>
                  <a:lnTo>
                    <a:pt x="490830" y="15154"/>
                  </a:lnTo>
                  <a:lnTo>
                    <a:pt x="535752" y="6816"/>
                  </a:lnTo>
                  <a:lnTo>
                    <a:pt x="581733" y="1724"/>
                  </a:lnTo>
                  <a:lnTo>
                    <a:pt x="628649" y="0"/>
                  </a:lnTo>
                  <a:lnTo>
                    <a:pt x="675566" y="1724"/>
                  </a:lnTo>
                  <a:lnTo>
                    <a:pt x="721547" y="6816"/>
                  </a:lnTo>
                  <a:lnTo>
                    <a:pt x="766469" y="15154"/>
                  </a:lnTo>
                  <a:lnTo>
                    <a:pt x="810212" y="26616"/>
                  </a:lnTo>
                  <a:lnTo>
                    <a:pt x="852653" y="41081"/>
                  </a:lnTo>
                  <a:lnTo>
                    <a:pt x="893672" y="58428"/>
                  </a:lnTo>
                  <a:lnTo>
                    <a:pt x="933147" y="78534"/>
                  </a:lnTo>
                  <a:lnTo>
                    <a:pt x="970956" y="101279"/>
                  </a:lnTo>
                  <a:lnTo>
                    <a:pt x="1006977" y="126540"/>
                  </a:lnTo>
                  <a:lnTo>
                    <a:pt x="1041090" y="154197"/>
                  </a:lnTo>
                  <a:lnTo>
                    <a:pt x="1073172" y="184127"/>
                  </a:lnTo>
                  <a:lnTo>
                    <a:pt x="1103102" y="216209"/>
                  </a:lnTo>
                  <a:lnTo>
                    <a:pt x="1130759" y="250322"/>
                  </a:lnTo>
                  <a:lnTo>
                    <a:pt x="1156020" y="286343"/>
                  </a:lnTo>
                  <a:lnTo>
                    <a:pt x="1178765" y="324152"/>
                  </a:lnTo>
                  <a:lnTo>
                    <a:pt x="1198871" y="363627"/>
                  </a:lnTo>
                  <a:lnTo>
                    <a:pt x="1216218" y="404646"/>
                  </a:lnTo>
                  <a:lnTo>
                    <a:pt x="1230683" y="447087"/>
                  </a:lnTo>
                  <a:lnTo>
                    <a:pt x="1242145" y="490830"/>
                  </a:lnTo>
                  <a:lnTo>
                    <a:pt x="1250483" y="535752"/>
                  </a:lnTo>
                  <a:lnTo>
                    <a:pt x="1255575" y="581733"/>
                  </a:lnTo>
                  <a:lnTo>
                    <a:pt x="1257299" y="628649"/>
                  </a:lnTo>
                  <a:lnTo>
                    <a:pt x="1255575" y="675566"/>
                  </a:lnTo>
                  <a:lnTo>
                    <a:pt x="1250483" y="721547"/>
                  </a:lnTo>
                  <a:lnTo>
                    <a:pt x="1242145" y="766469"/>
                  </a:lnTo>
                  <a:lnTo>
                    <a:pt x="1230683" y="810212"/>
                  </a:lnTo>
                  <a:lnTo>
                    <a:pt x="1216218" y="852653"/>
                  </a:lnTo>
                  <a:lnTo>
                    <a:pt x="1198871" y="893672"/>
                  </a:lnTo>
                  <a:lnTo>
                    <a:pt x="1178765" y="933147"/>
                  </a:lnTo>
                  <a:lnTo>
                    <a:pt x="1156020" y="970956"/>
                  </a:lnTo>
                  <a:lnTo>
                    <a:pt x="1130759" y="1006977"/>
                  </a:lnTo>
                  <a:lnTo>
                    <a:pt x="1103102" y="1041090"/>
                  </a:lnTo>
                  <a:lnTo>
                    <a:pt x="1073172" y="1073172"/>
                  </a:lnTo>
                  <a:lnTo>
                    <a:pt x="1041090" y="1103102"/>
                  </a:lnTo>
                  <a:lnTo>
                    <a:pt x="1006977" y="1130759"/>
                  </a:lnTo>
                  <a:lnTo>
                    <a:pt x="970956" y="1156020"/>
                  </a:lnTo>
                  <a:lnTo>
                    <a:pt x="933147" y="1178765"/>
                  </a:lnTo>
                  <a:lnTo>
                    <a:pt x="893672" y="1198871"/>
                  </a:lnTo>
                  <a:lnTo>
                    <a:pt x="852653" y="1216218"/>
                  </a:lnTo>
                  <a:lnTo>
                    <a:pt x="810212" y="1230683"/>
                  </a:lnTo>
                  <a:lnTo>
                    <a:pt x="766469" y="1242145"/>
                  </a:lnTo>
                  <a:lnTo>
                    <a:pt x="721547" y="1250483"/>
                  </a:lnTo>
                  <a:lnTo>
                    <a:pt x="675566" y="1255575"/>
                  </a:lnTo>
                  <a:lnTo>
                    <a:pt x="628649" y="125729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E967A0-3740-47E8-FF86-F43CF322A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0" y="3686175"/>
            <a:ext cx="3729038" cy="1200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pic>
        <p:nvPicPr>
          <p:cNvPr id="9" name="Google Shape;124;p16">
            <a:extLst>
              <a:ext uri="{FF2B5EF4-FFF2-40B4-BE49-F238E27FC236}">
                <a16:creationId xmlns:a16="http://schemas.microsoft.com/office/drawing/2014/main" id="{7043BF52-8A33-AE85-D0EB-8279DD5D656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6E4DDF8-8FEC-4D17-FA50-4614FE4A85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8513" y="1806023"/>
            <a:ext cx="3638296" cy="3640161"/>
          </a:xfrm>
          <a:prstGeom prst="ellipse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20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1022-6352-4454-B1C5-3911B1C8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F13AB-0F91-47EA-BC4B-F66AAF63D274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Google Shape;124;p16">
            <a:extLst>
              <a:ext uri="{FF2B5EF4-FFF2-40B4-BE49-F238E27FC236}">
                <a16:creationId xmlns:a16="http://schemas.microsoft.com/office/drawing/2014/main" id="{63D828EA-5605-BEF5-91A5-26B5ECF86F5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5;p16">
            <a:extLst>
              <a:ext uri="{FF2B5EF4-FFF2-40B4-BE49-F238E27FC236}">
                <a16:creationId xmlns:a16="http://schemas.microsoft.com/office/drawing/2014/main" id="{63C5E1BD-F08D-6287-C092-79E50B30939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6529" b="6529"/>
          <a:stretch/>
        </p:blipFill>
        <p:spPr>
          <a:xfrm>
            <a:off x="6119075" y="0"/>
            <a:ext cx="6096004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77FEFE3-1397-0CF6-1DCC-36904750B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2115" y="2146757"/>
            <a:ext cx="3729038" cy="2564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6280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7;p72">
            <a:extLst>
              <a:ext uri="{FF2B5EF4-FFF2-40B4-BE49-F238E27FC236}">
                <a16:creationId xmlns:a16="http://schemas.microsoft.com/office/drawing/2014/main" id="{B80442DE-C56D-66D3-AF78-B85629235FF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86000">
                <a:srgbClr val="663366"/>
              </a:gs>
              <a:gs pos="27000">
                <a:srgbClr val="554789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Google Shape;697;p72">
            <a:extLst>
              <a:ext uri="{FF2B5EF4-FFF2-40B4-BE49-F238E27FC236}">
                <a16:creationId xmlns:a16="http://schemas.microsoft.com/office/drawing/2014/main" id="{9AE3F806-003E-4418-0324-481AC9D009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45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97;p72">
            <a:extLst>
              <a:ext uri="{FF2B5EF4-FFF2-40B4-BE49-F238E27FC236}">
                <a16:creationId xmlns:a16="http://schemas.microsoft.com/office/drawing/2014/main" id="{9AE3F806-003E-4418-0324-481AC9D009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7;p72">
            <a:extLst>
              <a:ext uri="{FF2B5EF4-FFF2-40B4-BE49-F238E27FC236}">
                <a16:creationId xmlns:a16="http://schemas.microsoft.com/office/drawing/2014/main" id="{2AD01EF5-D645-7958-8209-F7C6B4ACFB3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48000">
                <a:srgbClr val="663365"/>
              </a:gs>
              <a:gs pos="0">
                <a:srgbClr val="822D4E"/>
              </a:gs>
              <a:gs pos="87000">
                <a:srgbClr val="554789"/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173;p20">
            <a:extLst>
              <a:ext uri="{FF2B5EF4-FFF2-40B4-BE49-F238E27FC236}">
                <a16:creationId xmlns:a16="http://schemas.microsoft.com/office/drawing/2014/main" id="{DBAEB185-3F4B-8324-3437-2BAB4FB561F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8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97;p72">
            <a:extLst>
              <a:ext uri="{FF2B5EF4-FFF2-40B4-BE49-F238E27FC236}">
                <a16:creationId xmlns:a16="http://schemas.microsoft.com/office/drawing/2014/main" id="{9AE3F806-003E-4418-0324-481AC9D009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7;p72">
            <a:extLst>
              <a:ext uri="{FF2B5EF4-FFF2-40B4-BE49-F238E27FC236}">
                <a16:creationId xmlns:a16="http://schemas.microsoft.com/office/drawing/2014/main" id="{2AD01EF5-D645-7958-8209-F7C6B4ACFB3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48000">
                <a:srgbClr val="663365"/>
              </a:gs>
              <a:gs pos="0">
                <a:srgbClr val="822D4E"/>
              </a:gs>
              <a:gs pos="87000">
                <a:srgbClr val="554789"/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173;p20">
            <a:extLst>
              <a:ext uri="{FF2B5EF4-FFF2-40B4-BE49-F238E27FC236}">
                <a16:creationId xmlns:a16="http://schemas.microsoft.com/office/drawing/2014/main" id="{DBAEB185-3F4B-8324-3437-2BAB4FB561F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erson standing in front of a logo&#10;&#10;Description automatically generated with low confidence">
            <a:extLst>
              <a:ext uri="{FF2B5EF4-FFF2-40B4-BE49-F238E27FC236}">
                <a16:creationId xmlns:a16="http://schemas.microsoft.com/office/drawing/2014/main" id="{1CC71F09-EEDA-115C-5D4E-2089E8FCC3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5" y="692286"/>
            <a:ext cx="5329469" cy="5329469"/>
          </a:xfrm>
          <a:prstGeom prst="rect">
            <a:avLst/>
          </a:prstGeom>
        </p:spPr>
      </p:pic>
      <p:grpSp>
        <p:nvGrpSpPr>
          <p:cNvPr id="7" name="Google Shape;160;p19">
            <a:extLst>
              <a:ext uri="{FF2B5EF4-FFF2-40B4-BE49-F238E27FC236}">
                <a16:creationId xmlns:a16="http://schemas.microsoft.com/office/drawing/2014/main" id="{7066A1F1-88C9-3542-55E1-15FB12B4F4D6}"/>
              </a:ext>
            </a:extLst>
          </p:cNvPr>
          <p:cNvGrpSpPr/>
          <p:nvPr userDrawn="1"/>
        </p:nvGrpSpPr>
        <p:grpSpPr>
          <a:xfrm>
            <a:off x="7309381" y="2223326"/>
            <a:ext cx="869872" cy="865680"/>
            <a:chOff x="-49786250" y="2316650"/>
            <a:chExt cx="300900" cy="299450"/>
          </a:xfrm>
          <a:solidFill>
            <a:schemeClr val="bg1"/>
          </a:solidFill>
        </p:grpSpPr>
        <p:sp>
          <p:nvSpPr>
            <p:cNvPr id="8" name="Google Shape;161;p19">
              <a:extLst>
                <a:ext uri="{FF2B5EF4-FFF2-40B4-BE49-F238E27FC236}">
                  <a16:creationId xmlns:a16="http://schemas.microsoft.com/office/drawing/2014/main" id="{A3DF6706-9062-6D0F-D81B-6D29975B301A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162;p19">
              <a:extLst>
                <a:ext uri="{FF2B5EF4-FFF2-40B4-BE49-F238E27FC236}">
                  <a16:creationId xmlns:a16="http://schemas.microsoft.com/office/drawing/2014/main" id="{C3305929-34FD-182A-4882-F648BE70E602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63;p19">
              <a:extLst>
                <a:ext uri="{FF2B5EF4-FFF2-40B4-BE49-F238E27FC236}">
                  <a16:creationId xmlns:a16="http://schemas.microsoft.com/office/drawing/2014/main" id="{BC65FC99-6381-EE50-75D4-21742E2F0D28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64;p19">
              <a:extLst>
                <a:ext uri="{FF2B5EF4-FFF2-40B4-BE49-F238E27FC236}">
                  <a16:creationId xmlns:a16="http://schemas.microsoft.com/office/drawing/2014/main" id="{8AC416E9-28D2-3E58-7880-69D7E00EBAA2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65;p19">
              <a:extLst>
                <a:ext uri="{FF2B5EF4-FFF2-40B4-BE49-F238E27FC236}">
                  <a16:creationId xmlns:a16="http://schemas.microsoft.com/office/drawing/2014/main" id="{8FA87A0C-6EAF-B172-889F-0A36E80A3343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66;p19">
              <a:extLst>
                <a:ext uri="{FF2B5EF4-FFF2-40B4-BE49-F238E27FC236}">
                  <a16:creationId xmlns:a16="http://schemas.microsoft.com/office/drawing/2014/main" id="{6DF511B2-6A64-637E-B73C-D1F4966ACA58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167;p19">
              <a:extLst>
                <a:ext uri="{FF2B5EF4-FFF2-40B4-BE49-F238E27FC236}">
                  <a16:creationId xmlns:a16="http://schemas.microsoft.com/office/drawing/2014/main" id="{DC0B5202-F568-3FF5-0DC5-574B35A57F84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682DAACF-4244-53C1-4CCE-2472C37BF2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388" y="3429000"/>
            <a:ext cx="4262438" cy="1561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70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5">
            <a:extLst>
              <a:ext uri="{FF2B5EF4-FFF2-40B4-BE49-F238E27FC236}">
                <a16:creationId xmlns:a16="http://schemas.microsoft.com/office/drawing/2014/main" id="{713ECA75-A0DE-15AB-E66D-2534689AEAF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18" name="Google Shape;687;p72">
            <a:extLst>
              <a:ext uri="{FF2B5EF4-FFF2-40B4-BE49-F238E27FC236}">
                <a16:creationId xmlns:a16="http://schemas.microsoft.com/office/drawing/2014/main" id="{58E849B0-2680-A547-E67E-8968A00D7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28000">
                <a:srgbClr val="3B7DB3">
                  <a:alpha val="81000"/>
                </a:srgbClr>
              </a:gs>
              <a:gs pos="63000">
                <a:srgbClr val="554789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Google Shape;113;p15">
            <a:extLst>
              <a:ext uri="{FF2B5EF4-FFF2-40B4-BE49-F238E27FC236}">
                <a16:creationId xmlns:a16="http://schemas.microsoft.com/office/drawing/2014/main" id="{5492D96A-6051-F05F-4426-93333FF520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687;p72">
            <a:extLst>
              <a:ext uri="{FF2B5EF4-FFF2-40B4-BE49-F238E27FC236}">
                <a16:creationId xmlns:a16="http://schemas.microsoft.com/office/drawing/2014/main" id="{EF716E2B-3A9A-A59D-69D1-E566C971C34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rgbClr val="3B7DB3"/>
              </a:gs>
              <a:gs pos="100000">
                <a:srgbClr val="554789"/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" name="Google Shape;697;p72">
            <a:extLst>
              <a:ext uri="{FF2B5EF4-FFF2-40B4-BE49-F238E27FC236}">
                <a16:creationId xmlns:a16="http://schemas.microsoft.com/office/drawing/2014/main" id="{4D376356-BF5E-E3CE-62DF-3CF6AEE1136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88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5">
            <a:extLst>
              <a:ext uri="{FF2B5EF4-FFF2-40B4-BE49-F238E27FC236}">
                <a16:creationId xmlns:a16="http://schemas.microsoft.com/office/drawing/2014/main" id="{713ECA75-A0DE-15AB-E66D-2534689AEAF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18" name="Google Shape;687;p72">
            <a:extLst>
              <a:ext uri="{FF2B5EF4-FFF2-40B4-BE49-F238E27FC236}">
                <a16:creationId xmlns:a16="http://schemas.microsoft.com/office/drawing/2014/main" id="{58E849B0-2680-A547-E67E-8968A00D7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28000">
                <a:srgbClr val="3B7DB3">
                  <a:alpha val="81000"/>
                </a:srgbClr>
              </a:gs>
              <a:gs pos="63000">
                <a:srgbClr val="554789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Google Shape;113;p15">
            <a:extLst>
              <a:ext uri="{FF2B5EF4-FFF2-40B4-BE49-F238E27FC236}">
                <a16:creationId xmlns:a16="http://schemas.microsoft.com/office/drawing/2014/main" id="{5492D96A-6051-F05F-4426-93333FF520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687;p72">
            <a:extLst>
              <a:ext uri="{FF2B5EF4-FFF2-40B4-BE49-F238E27FC236}">
                <a16:creationId xmlns:a16="http://schemas.microsoft.com/office/drawing/2014/main" id="{EF716E2B-3A9A-A59D-69D1-E566C971C34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rgbClr val="3B7DB3"/>
              </a:gs>
              <a:gs pos="100000">
                <a:srgbClr val="554789"/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" name="Google Shape;697;p72">
            <a:extLst>
              <a:ext uri="{FF2B5EF4-FFF2-40B4-BE49-F238E27FC236}">
                <a16:creationId xmlns:a16="http://schemas.microsoft.com/office/drawing/2014/main" id="{4D376356-BF5E-E3CE-62DF-3CF6AEE1136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15">
            <a:extLst>
              <a:ext uri="{FF2B5EF4-FFF2-40B4-BE49-F238E27FC236}">
                <a16:creationId xmlns:a16="http://schemas.microsoft.com/office/drawing/2014/main" id="{56343CB9-C787-B933-39A0-6D8CC91E2259}"/>
              </a:ext>
            </a:extLst>
          </p:cNvPr>
          <p:cNvSpPr/>
          <p:nvPr userDrawn="1"/>
        </p:nvSpPr>
        <p:spPr>
          <a:xfrm>
            <a:off x="6467850" y="2138545"/>
            <a:ext cx="5186400" cy="997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5546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5546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16;p15">
            <a:extLst>
              <a:ext uri="{FF2B5EF4-FFF2-40B4-BE49-F238E27FC236}">
                <a16:creationId xmlns:a16="http://schemas.microsoft.com/office/drawing/2014/main" id="{D979FB71-C5BF-89DC-36B0-406C7F70E2E3}"/>
              </a:ext>
            </a:extLst>
          </p:cNvPr>
          <p:cNvSpPr/>
          <p:nvPr userDrawn="1"/>
        </p:nvSpPr>
        <p:spPr>
          <a:xfrm>
            <a:off x="6467850" y="3252326"/>
            <a:ext cx="5186400" cy="997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5546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5546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17;p15">
            <a:extLst>
              <a:ext uri="{FF2B5EF4-FFF2-40B4-BE49-F238E27FC236}">
                <a16:creationId xmlns:a16="http://schemas.microsoft.com/office/drawing/2014/main" id="{456F9133-496F-94CF-08FF-11FC5CDF7C08}"/>
              </a:ext>
            </a:extLst>
          </p:cNvPr>
          <p:cNvSpPr/>
          <p:nvPr userDrawn="1"/>
        </p:nvSpPr>
        <p:spPr>
          <a:xfrm>
            <a:off x="6467850" y="4366106"/>
            <a:ext cx="5186400" cy="997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5546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5546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raphic 9" descr="Clock outline">
            <a:extLst>
              <a:ext uri="{FF2B5EF4-FFF2-40B4-BE49-F238E27FC236}">
                <a16:creationId xmlns:a16="http://schemas.microsoft.com/office/drawing/2014/main" id="{27B56C07-97BF-4DA7-1ADF-97C78CF0D2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8746" y="1108164"/>
            <a:ext cx="914400" cy="914400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E9B6693-61ED-81CB-E3A4-AA5C868585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588" y="3122335"/>
            <a:ext cx="4029075" cy="61333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C678094-705A-9969-B106-2898CA2CBF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9831" y="2221946"/>
            <a:ext cx="4262438" cy="914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F3CCCBF-2F1F-E4EC-D563-619B4DE787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9831" y="3294026"/>
            <a:ext cx="4262438" cy="914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98D34F3-6AB3-DE6D-F926-821587AB6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9831" y="4407806"/>
            <a:ext cx="4262438" cy="914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727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87;p72">
            <a:extLst>
              <a:ext uri="{FF2B5EF4-FFF2-40B4-BE49-F238E27FC236}">
                <a16:creationId xmlns:a16="http://schemas.microsoft.com/office/drawing/2014/main" id="{9AAAFC53-22A2-4373-E419-B3AC76E5F1C9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rgbClr val="3B7DB3"/>
              </a:gs>
              <a:gs pos="100000">
                <a:srgbClr val="554789"/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44F7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C2E4BD1-6468-DF94-7559-A201DB72C8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07" y="381000"/>
            <a:ext cx="6096000" cy="6096000"/>
          </a:xfrm>
          <a:prstGeom prst="rect">
            <a:avLst/>
          </a:prstGeom>
        </p:spPr>
      </p:pic>
      <p:pic>
        <p:nvPicPr>
          <p:cNvPr id="16" name="Graphic 15" descr="Users outline">
            <a:extLst>
              <a:ext uri="{FF2B5EF4-FFF2-40B4-BE49-F238E27FC236}">
                <a16:creationId xmlns:a16="http://schemas.microsoft.com/office/drawing/2014/main" id="{F753FFFE-6D2D-B568-BD47-E4D715867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5327" y="762589"/>
            <a:ext cx="1100832" cy="1100832"/>
          </a:xfrm>
          <a:prstGeom prst="rect">
            <a:avLst/>
          </a:prstGeom>
        </p:spPr>
      </p:pic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9917970D-3D94-6C87-9797-78B20F5153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388" y="1983783"/>
            <a:ext cx="4262438" cy="3006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pic>
        <p:nvPicPr>
          <p:cNvPr id="24" name="Google Shape;697;p72">
            <a:extLst>
              <a:ext uri="{FF2B5EF4-FFF2-40B4-BE49-F238E27FC236}">
                <a16:creationId xmlns:a16="http://schemas.microsoft.com/office/drawing/2014/main" id="{4574A3C1-DB8C-416F-4A86-31030A0CFB5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7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0396" y="696376"/>
            <a:ext cx="6771209" cy="666977"/>
          </a:xfrm>
        </p:spPr>
        <p:txBody>
          <a:bodyPr lIns="0" tIns="0" rIns="0" bIns="0"/>
          <a:lstStyle>
            <a:lvl1pPr>
              <a:defRPr sz="4334" b="0" i="0">
                <a:solidFill>
                  <a:srgbClr val="F4F1D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233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452328-87BE-538E-D9F2-E356878FA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77331" y="268616"/>
            <a:ext cx="6637338" cy="1023937"/>
          </a:xfrm>
        </p:spPr>
        <p:txBody>
          <a:bodyPr>
            <a:normAutofit/>
          </a:bodyPr>
          <a:lstStyle>
            <a:lvl1pPr marL="0" indent="0" algn="ctr">
              <a:buNone/>
              <a:defRPr sz="4800" b="1" spc="-30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985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>
            <a:extLst>
              <a:ext uri="{FF2B5EF4-FFF2-40B4-BE49-F238E27FC236}">
                <a16:creationId xmlns:a16="http://schemas.microsoft.com/office/drawing/2014/main" id="{50E541AA-596A-7B5E-F04E-E86A7D6300E1}"/>
              </a:ext>
            </a:extLst>
          </p:cNvPr>
          <p:cNvSpPr/>
          <p:nvPr userDrawn="1"/>
        </p:nvSpPr>
        <p:spPr>
          <a:xfrm>
            <a:off x="7918704" y="4612379"/>
            <a:ext cx="3270250" cy="1450218"/>
          </a:xfrm>
          <a:custGeom>
            <a:avLst/>
            <a:gdLst/>
            <a:ahLst/>
            <a:cxnLst/>
            <a:rect l="l" t="t" r="r" b="b"/>
            <a:pathLst>
              <a:path w="4905375" h="2086609">
                <a:moveTo>
                  <a:pt x="4564170" y="2085982"/>
                </a:moveTo>
                <a:lnTo>
                  <a:pt x="340910" y="2085982"/>
                </a:lnTo>
                <a:lnTo>
                  <a:pt x="294741" y="2082852"/>
                </a:lnTo>
                <a:lnTo>
                  <a:pt x="250432" y="2073738"/>
                </a:lnTo>
                <a:lnTo>
                  <a:pt x="208394" y="2059051"/>
                </a:lnTo>
                <a:lnTo>
                  <a:pt x="169038" y="2039203"/>
                </a:lnTo>
                <a:lnTo>
                  <a:pt x="132773" y="2014605"/>
                </a:lnTo>
                <a:lnTo>
                  <a:pt x="100012" y="1985671"/>
                </a:lnTo>
                <a:lnTo>
                  <a:pt x="71164" y="1952812"/>
                </a:lnTo>
                <a:lnTo>
                  <a:pt x="46640" y="1916439"/>
                </a:lnTo>
                <a:lnTo>
                  <a:pt x="26851" y="1876965"/>
                </a:lnTo>
                <a:lnTo>
                  <a:pt x="12207" y="1834801"/>
                </a:lnTo>
                <a:lnTo>
                  <a:pt x="3120" y="1790360"/>
                </a:lnTo>
                <a:lnTo>
                  <a:pt x="0" y="1744053"/>
                </a:lnTo>
                <a:lnTo>
                  <a:pt x="0" y="341929"/>
                </a:lnTo>
                <a:lnTo>
                  <a:pt x="3120" y="295622"/>
                </a:lnTo>
                <a:lnTo>
                  <a:pt x="12207" y="251181"/>
                </a:lnTo>
                <a:lnTo>
                  <a:pt x="26851" y="209017"/>
                </a:lnTo>
                <a:lnTo>
                  <a:pt x="46640" y="169543"/>
                </a:lnTo>
                <a:lnTo>
                  <a:pt x="71164" y="133170"/>
                </a:lnTo>
                <a:lnTo>
                  <a:pt x="100012" y="100310"/>
                </a:lnTo>
                <a:lnTo>
                  <a:pt x="132773" y="71376"/>
                </a:lnTo>
                <a:lnTo>
                  <a:pt x="169038" y="46779"/>
                </a:lnTo>
                <a:lnTo>
                  <a:pt x="208394" y="26931"/>
                </a:lnTo>
                <a:lnTo>
                  <a:pt x="250432" y="12244"/>
                </a:lnTo>
                <a:lnTo>
                  <a:pt x="294741" y="3129"/>
                </a:lnTo>
                <a:lnTo>
                  <a:pt x="340910" y="0"/>
                </a:lnTo>
                <a:lnTo>
                  <a:pt x="4564170" y="0"/>
                </a:lnTo>
                <a:lnTo>
                  <a:pt x="4610339" y="3129"/>
                </a:lnTo>
                <a:lnTo>
                  <a:pt x="4654648" y="12244"/>
                </a:lnTo>
                <a:lnTo>
                  <a:pt x="4696686" y="26931"/>
                </a:lnTo>
                <a:lnTo>
                  <a:pt x="4736043" y="46779"/>
                </a:lnTo>
                <a:lnTo>
                  <a:pt x="4772307" y="71376"/>
                </a:lnTo>
                <a:lnTo>
                  <a:pt x="4805069" y="100310"/>
                </a:lnTo>
                <a:lnTo>
                  <a:pt x="4833917" y="133170"/>
                </a:lnTo>
                <a:lnTo>
                  <a:pt x="4858441" y="169543"/>
                </a:lnTo>
                <a:lnTo>
                  <a:pt x="4878230" y="209017"/>
                </a:lnTo>
                <a:lnTo>
                  <a:pt x="4892873" y="251181"/>
                </a:lnTo>
                <a:lnTo>
                  <a:pt x="4901960" y="295622"/>
                </a:lnTo>
                <a:lnTo>
                  <a:pt x="4905081" y="341929"/>
                </a:lnTo>
                <a:lnTo>
                  <a:pt x="4905081" y="1744053"/>
                </a:lnTo>
                <a:lnTo>
                  <a:pt x="4901960" y="1790360"/>
                </a:lnTo>
                <a:lnTo>
                  <a:pt x="4892873" y="1834801"/>
                </a:lnTo>
                <a:lnTo>
                  <a:pt x="4878230" y="1876965"/>
                </a:lnTo>
                <a:lnTo>
                  <a:pt x="4858441" y="1916439"/>
                </a:lnTo>
                <a:lnTo>
                  <a:pt x="4833917" y="1952812"/>
                </a:lnTo>
                <a:lnTo>
                  <a:pt x="4805069" y="1985671"/>
                </a:lnTo>
                <a:lnTo>
                  <a:pt x="4772307" y="2014605"/>
                </a:lnTo>
                <a:lnTo>
                  <a:pt x="4736043" y="2039203"/>
                </a:lnTo>
                <a:lnTo>
                  <a:pt x="4696686" y="2059051"/>
                </a:lnTo>
                <a:lnTo>
                  <a:pt x="4654648" y="2073738"/>
                </a:lnTo>
                <a:lnTo>
                  <a:pt x="4610339" y="2082852"/>
                </a:lnTo>
                <a:lnTo>
                  <a:pt x="4564170" y="2085982"/>
                </a:lnTo>
                <a:close/>
              </a:path>
            </a:pathLst>
          </a:custGeom>
          <a:solidFill>
            <a:srgbClr val="3B7DB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4F6F548-A8FA-ECE6-2DF8-81EB57B63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6894" y="4718949"/>
            <a:ext cx="3013869" cy="1237077"/>
          </a:xfrm>
        </p:spPr>
        <p:txBody>
          <a:bodyPr>
            <a:normAutofit/>
          </a:bodyPr>
          <a:lstStyle>
            <a:lvl1pPr marL="0" indent="0" algn="l">
              <a:buNone/>
              <a:defRPr sz="1400" b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6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4956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5229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590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6977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411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655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0145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85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8;p19">
            <a:extLst>
              <a:ext uri="{FF2B5EF4-FFF2-40B4-BE49-F238E27FC236}">
                <a16:creationId xmlns:a16="http://schemas.microsoft.com/office/drawing/2014/main" id="{12F7E84D-1B86-475F-A7BD-D5C0CC6AB1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354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7645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613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30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8;p29">
            <a:extLst>
              <a:ext uri="{FF2B5EF4-FFF2-40B4-BE49-F238E27FC236}">
                <a16:creationId xmlns:a16="http://schemas.microsoft.com/office/drawing/2014/main" id="{6CB4697E-6558-41EC-ACFD-54E1CB13AE5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8075" y="1798063"/>
            <a:ext cx="4632400" cy="326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8;p19">
            <a:extLst>
              <a:ext uri="{FF2B5EF4-FFF2-40B4-BE49-F238E27FC236}">
                <a16:creationId xmlns:a16="http://schemas.microsoft.com/office/drawing/2014/main" id="{12F7E84D-1B86-475F-A7BD-D5C0CC6AB1F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17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/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id="{AA7E0E51-DD1A-2AD0-785A-AF3E6E584FEB}"/>
              </a:ext>
            </a:extLst>
          </p:cNvPr>
          <p:cNvGrpSpPr/>
          <p:nvPr userDrawn="1"/>
        </p:nvGrpSpPr>
        <p:grpSpPr>
          <a:xfrm>
            <a:off x="1515868" y="1898024"/>
            <a:ext cx="2932430" cy="4960197"/>
            <a:chOff x="2273802" y="2847035"/>
            <a:chExt cx="4398645" cy="744029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024F925-FB87-052C-089C-299A362C79CF}"/>
                </a:ext>
              </a:extLst>
            </p:cNvPr>
            <p:cNvSpPr/>
            <p:nvPr/>
          </p:nvSpPr>
          <p:spPr>
            <a:xfrm>
              <a:off x="2273802" y="2847035"/>
              <a:ext cx="4398645" cy="7440295"/>
            </a:xfrm>
            <a:custGeom>
              <a:avLst/>
              <a:gdLst/>
              <a:ahLst/>
              <a:cxnLst/>
              <a:rect l="l" t="t" r="r" b="b"/>
              <a:pathLst>
                <a:path w="4398645" h="7440295">
                  <a:moveTo>
                    <a:pt x="2197902" y="0"/>
                  </a:moveTo>
                  <a:lnTo>
                    <a:pt x="2248274" y="657"/>
                  </a:lnTo>
                  <a:lnTo>
                    <a:pt x="2298709" y="2603"/>
                  </a:lnTo>
                  <a:lnTo>
                    <a:pt x="2349150" y="5795"/>
                  </a:lnTo>
                  <a:lnTo>
                    <a:pt x="2399516" y="10189"/>
                  </a:lnTo>
                  <a:lnTo>
                    <a:pt x="2449761" y="15744"/>
                  </a:lnTo>
                  <a:lnTo>
                    <a:pt x="2499817" y="22419"/>
                  </a:lnTo>
                  <a:lnTo>
                    <a:pt x="2549619" y="30170"/>
                  </a:lnTo>
                  <a:lnTo>
                    <a:pt x="2599105" y="38955"/>
                  </a:lnTo>
                  <a:lnTo>
                    <a:pt x="2648211" y="48733"/>
                  </a:lnTo>
                  <a:lnTo>
                    <a:pt x="2696874" y="59461"/>
                  </a:lnTo>
                  <a:lnTo>
                    <a:pt x="2745030" y="71096"/>
                  </a:lnTo>
                  <a:lnTo>
                    <a:pt x="2792617" y="83597"/>
                  </a:lnTo>
                  <a:lnTo>
                    <a:pt x="2839571" y="96921"/>
                  </a:lnTo>
                  <a:lnTo>
                    <a:pt x="2885829" y="111026"/>
                  </a:lnTo>
                  <a:lnTo>
                    <a:pt x="2931327" y="125871"/>
                  </a:lnTo>
                  <a:lnTo>
                    <a:pt x="2976490" y="142256"/>
                  </a:lnTo>
                  <a:lnTo>
                    <a:pt x="3021182" y="159597"/>
                  </a:lnTo>
                  <a:lnTo>
                    <a:pt x="3065391" y="177882"/>
                  </a:lnTo>
                  <a:lnTo>
                    <a:pt x="3109104" y="197098"/>
                  </a:lnTo>
                  <a:lnTo>
                    <a:pt x="3152311" y="217234"/>
                  </a:lnTo>
                  <a:lnTo>
                    <a:pt x="3194998" y="238277"/>
                  </a:lnTo>
                  <a:lnTo>
                    <a:pt x="3237153" y="260215"/>
                  </a:lnTo>
                  <a:lnTo>
                    <a:pt x="3278764" y="283036"/>
                  </a:lnTo>
                  <a:lnTo>
                    <a:pt x="3319820" y="306728"/>
                  </a:lnTo>
                  <a:lnTo>
                    <a:pt x="3360307" y="331279"/>
                  </a:lnTo>
                  <a:lnTo>
                    <a:pt x="3400214" y="356677"/>
                  </a:lnTo>
                  <a:lnTo>
                    <a:pt x="3439529" y="382909"/>
                  </a:lnTo>
                  <a:lnTo>
                    <a:pt x="3478239" y="409963"/>
                  </a:lnTo>
                  <a:lnTo>
                    <a:pt x="3516332" y="437829"/>
                  </a:lnTo>
                  <a:lnTo>
                    <a:pt x="3553796" y="466492"/>
                  </a:lnTo>
                  <a:lnTo>
                    <a:pt x="3590619" y="495941"/>
                  </a:lnTo>
                  <a:lnTo>
                    <a:pt x="3626789" y="526165"/>
                  </a:lnTo>
                  <a:lnTo>
                    <a:pt x="3662293" y="557150"/>
                  </a:lnTo>
                  <a:lnTo>
                    <a:pt x="3697120" y="588885"/>
                  </a:lnTo>
                  <a:lnTo>
                    <a:pt x="3731257" y="621358"/>
                  </a:lnTo>
                  <a:lnTo>
                    <a:pt x="3764692" y="654557"/>
                  </a:lnTo>
                  <a:lnTo>
                    <a:pt x="3797413" y="688469"/>
                  </a:lnTo>
                  <a:lnTo>
                    <a:pt x="3829407" y="723082"/>
                  </a:lnTo>
                  <a:lnTo>
                    <a:pt x="3860663" y="758384"/>
                  </a:lnTo>
                  <a:lnTo>
                    <a:pt x="3891169" y="794364"/>
                  </a:lnTo>
                  <a:lnTo>
                    <a:pt x="3920912" y="831009"/>
                  </a:lnTo>
                  <a:lnTo>
                    <a:pt x="3949880" y="868306"/>
                  </a:lnTo>
                  <a:lnTo>
                    <a:pt x="3978060" y="906244"/>
                  </a:lnTo>
                  <a:lnTo>
                    <a:pt x="4005442" y="944811"/>
                  </a:lnTo>
                  <a:lnTo>
                    <a:pt x="4032012" y="983995"/>
                  </a:lnTo>
                  <a:lnTo>
                    <a:pt x="4057759" y="1023783"/>
                  </a:lnTo>
                  <a:lnTo>
                    <a:pt x="4082669" y="1064163"/>
                  </a:lnTo>
                  <a:lnTo>
                    <a:pt x="4106732" y="1105123"/>
                  </a:lnTo>
                  <a:lnTo>
                    <a:pt x="4129935" y="1146652"/>
                  </a:lnTo>
                  <a:lnTo>
                    <a:pt x="4152266" y="1188737"/>
                  </a:lnTo>
                  <a:lnTo>
                    <a:pt x="4173712" y="1231365"/>
                  </a:lnTo>
                  <a:lnTo>
                    <a:pt x="4194261" y="1274525"/>
                  </a:lnTo>
                  <a:lnTo>
                    <a:pt x="4213902" y="1318205"/>
                  </a:lnTo>
                  <a:lnTo>
                    <a:pt x="4232622" y="1362392"/>
                  </a:lnTo>
                  <a:lnTo>
                    <a:pt x="4250409" y="1407075"/>
                  </a:lnTo>
                  <a:lnTo>
                    <a:pt x="4267251" y="1452241"/>
                  </a:lnTo>
                  <a:lnTo>
                    <a:pt x="4283135" y="1497879"/>
                  </a:lnTo>
                  <a:lnTo>
                    <a:pt x="4298050" y="1543975"/>
                  </a:lnTo>
                  <a:lnTo>
                    <a:pt x="4312085" y="1590890"/>
                  </a:lnTo>
                  <a:lnTo>
                    <a:pt x="4324944" y="1637584"/>
                  </a:lnTo>
                  <a:lnTo>
                    <a:pt x="4336855" y="1684897"/>
                  </a:lnTo>
                  <a:lnTo>
                    <a:pt x="4347770" y="1732709"/>
                  </a:lnTo>
                  <a:lnTo>
                    <a:pt x="4357655" y="1780919"/>
                  </a:lnTo>
                  <a:lnTo>
                    <a:pt x="4366497" y="1829516"/>
                  </a:lnTo>
                  <a:lnTo>
                    <a:pt x="4374284" y="1878486"/>
                  </a:lnTo>
                  <a:lnTo>
                    <a:pt x="4381004" y="1927819"/>
                  </a:lnTo>
                  <a:lnTo>
                    <a:pt x="4386646" y="1977502"/>
                  </a:lnTo>
                  <a:lnTo>
                    <a:pt x="4391196" y="2027523"/>
                  </a:lnTo>
                  <a:lnTo>
                    <a:pt x="4394643" y="2077870"/>
                  </a:lnTo>
                  <a:lnTo>
                    <a:pt x="4396974" y="2128530"/>
                  </a:lnTo>
                  <a:lnTo>
                    <a:pt x="4398080" y="2175360"/>
                  </a:lnTo>
                  <a:lnTo>
                    <a:pt x="4398175" y="7439964"/>
                  </a:lnTo>
                  <a:lnTo>
                    <a:pt x="0" y="7439964"/>
                  </a:lnTo>
                  <a:lnTo>
                    <a:pt x="0" y="2175360"/>
                  </a:lnTo>
                  <a:lnTo>
                    <a:pt x="1212" y="2124865"/>
                  </a:lnTo>
                  <a:lnTo>
                    <a:pt x="3570" y="2074655"/>
                  </a:lnTo>
                  <a:lnTo>
                    <a:pt x="7059" y="2024742"/>
                  </a:lnTo>
                  <a:lnTo>
                    <a:pt x="11667" y="1975138"/>
                  </a:lnTo>
                  <a:lnTo>
                    <a:pt x="17380" y="1925855"/>
                  </a:lnTo>
                  <a:lnTo>
                    <a:pt x="24185" y="1876905"/>
                  </a:lnTo>
                  <a:lnTo>
                    <a:pt x="32070" y="1828301"/>
                  </a:lnTo>
                  <a:lnTo>
                    <a:pt x="41021" y="1780055"/>
                  </a:lnTo>
                  <a:lnTo>
                    <a:pt x="51025" y="1732178"/>
                  </a:lnTo>
                  <a:lnTo>
                    <a:pt x="62068" y="1684684"/>
                  </a:lnTo>
                  <a:lnTo>
                    <a:pt x="74163" y="1637497"/>
                  </a:lnTo>
                  <a:lnTo>
                    <a:pt x="87335" y="1590518"/>
                  </a:lnTo>
                  <a:lnTo>
                    <a:pt x="101306" y="1544614"/>
                  </a:lnTo>
                  <a:lnTo>
                    <a:pt x="116377" y="1498770"/>
                  </a:lnTo>
                  <a:lnTo>
                    <a:pt x="132423" y="1453368"/>
                  </a:lnTo>
                  <a:lnTo>
                    <a:pt x="149429" y="1408422"/>
                  </a:lnTo>
                  <a:lnTo>
                    <a:pt x="167383" y="1363943"/>
                  </a:lnTo>
                  <a:lnTo>
                    <a:pt x="186272" y="1319943"/>
                  </a:lnTo>
                  <a:lnTo>
                    <a:pt x="206082" y="1276435"/>
                  </a:lnTo>
                  <a:lnTo>
                    <a:pt x="226801" y="1233431"/>
                  </a:lnTo>
                  <a:lnTo>
                    <a:pt x="248415" y="1190942"/>
                  </a:lnTo>
                  <a:lnTo>
                    <a:pt x="270911" y="1148982"/>
                  </a:lnTo>
                  <a:lnTo>
                    <a:pt x="294276" y="1107562"/>
                  </a:lnTo>
                  <a:lnTo>
                    <a:pt x="318497" y="1066695"/>
                  </a:lnTo>
                  <a:lnTo>
                    <a:pt x="343561" y="1026392"/>
                  </a:lnTo>
                  <a:lnTo>
                    <a:pt x="369454" y="986666"/>
                  </a:lnTo>
                  <a:lnTo>
                    <a:pt x="396164" y="947529"/>
                  </a:lnTo>
                  <a:lnTo>
                    <a:pt x="423677" y="908993"/>
                  </a:lnTo>
                  <a:lnTo>
                    <a:pt x="451980" y="871071"/>
                  </a:lnTo>
                  <a:lnTo>
                    <a:pt x="481061" y="833774"/>
                  </a:lnTo>
                  <a:lnTo>
                    <a:pt x="510905" y="797115"/>
                  </a:lnTo>
                  <a:lnTo>
                    <a:pt x="541500" y="761106"/>
                  </a:lnTo>
                  <a:lnTo>
                    <a:pt x="572832" y="725758"/>
                  </a:lnTo>
                  <a:lnTo>
                    <a:pt x="604889" y="691085"/>
                  </a:lnTo>
                  <a:lnTo>
                    <a:pt x="637658" y="657099"/>
                  </a:lnTo>
                  <a:lnTo>
                    <a:pt x="671124" y="623811"/>
                  </a:lnTo>
                  <a:lnTo>
                    <a:pt x="705276" y="591233"/>
                  </a:lnTo>
                  <a:lnTo>
                    <a:pt x="740100" y="559379"/>
                  </a:lnTo>
                  <a:lnTo>
                    <a:pt x="775582" y="528260"/>
                  </a:lnTo>
                  <a:lnTo>
                    <a:pt x="811710" y="497887"/>
                  </a:lnTo>
                  <a:lnTo>
                    <a:pt x="848471" y="468275"/>
                  </a:lnTo>
                  <a:lnTo>
                    <a:pt x="885851" y="439434"/>
                  </a:lnTo>
                  <a:lnTo>
                    <a:pt x="923837" y="411377"/>
                  </a:lnTo>
                  <a:lnTo>
                    <a:pt x="962417" y="384115"/>
                  </a:lnTo>
                  <a:lnTo>
                    <a:pt x="1001576" y="357662"/>
                  </a:lnTo>
                  <a:lnTo>
                    <a:pt x="1041302" y="332029"/>
                  </a:lnTo>
                  <a:lnTo>
                    <a:pt x="1081582" y="307229"/>
                  </a:lnTo>
                  <a:lnTo>
                    <a:pt x="1122402" y="283273"/>
                  </a:lnTo>
                  <a:lnTo>
                    <a:pt x="1163750" y="260174"/>
                  </a:lnTo>
                  <a:lnTo>
                    <a:pt x="1205612" y="237944"/>
                  </a:lnTo>
                  <a:lnTo>
                    <a:pt x="1247976" y="216596"/>
                  </a:lnTo>
                  <a:lnTo>
                    <a:pt x="1290827" y="196140"/>
                  </a:lnTo>
                  <a:lnTo>
                    <a:pt x="1334153" y="176590"/>
                  </a:lnTo>
                  <a:lnTo>
                    <a:pt x="1377941" y="157958"/>
                  </a:lnTo>
                  <a:lnTo>
                    <a:pt x="1422178" y="140256"/>
                  </a:lnTo>
                  <a:lnTo>
                    <a:pt x="1466850" y="123496"/>
                  </a:lnTo>
                  <a:lnTo>
                    <a:pt x="1471597" y="121121"/>
                  </a:lnTo>
                  <a:lnTo>
                    <a:pt x="1476344" y="121121"/>
                  </a:lnTo>
                  <a:lnTo>
                    <a:pt x="1481091" y="118746"/>
                  </a:lnTo>
                  <a:lnTo>
                    <a:pt x="1529189" y="102973"/>
                  </a:lnTo>
                  <a:lnTo>
                    <a:pt x="1577846" y="88239"/>
                  </a:lnTo>
                  <a:lnTo>
                    <a:pt x="1627044" y="74564"/>
                  </a:lnTo>
                  <a:lnTo>
                    <a:pt x="1676760" y="61969"/>
                  </a:lnTo>
                  <a:lnTo>
                    <a:pt x="1726975" y="50475"/>
                  </a:lnTo>
                  <a:lnTo>
                    <a:pt x="1777667" y="40103"/>
                  </a:lnTo>
                  <a:lnTo>
                    <a:pt x="1828816" y="30874"/>
                  </a:lnTo>
                  <a:lnTo>
                    <a:pt x="1880400" y="22807"/>
                  </a:lnTo>
                  <a:lnTo>
                    <a:pt x="1932400" y="15925"/>
                  </a:lnTo>
                  <a:lnTo>
                    <a:pt x="1984795" y="10247"/>
                  </a:lnTo>
                  <a:lnTo>
                    <a:pt x="2037572" y="5794"/>
                  </a:lnTo>
                  <a:lnTo>
                    <a:pt x="2090684" y="2589"/>
                  </a:lnTo>
                  <a:lnTo>
                    <a:pt x="2144137" y="650"/>
                  </a:lnTo>
                  <a:lnTo>
                    <a:pt x="2197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4BD08D9-850D-627F-8506-DE004B13CBD5}"/>
                </a:ext>
              </a:extLst>
            </p:cNvPr>
            <p:cNvSpPr/>
            <p:nvPr/>
          </p:nvSpPr>
          <p:spPr>
            <a:xfrm>
              <a:off x="2843207" y="5628258"/>
              <a:ext cx="3256279" cy="4658995"/>
            </a:xfrm>
            <a:custGeom>
              <a:avLst/>
              <a:gdLst/>
              <a:ahLst/>
              <a:cxnLst/>
              <a:rect l="l" t="t" r="r" b="b"/>
              <a:pathLst>
                <a:path w="3256279" h="4658995">
                  <a:moveTo>
                    <a:pt x="1627011" y="0"/>
                  </a:moveTo>
                  <a:lnTo>
                    <a:pt x="1677872" y="901"/>
                  </a:lnTo>
                  <a:lnTo>
                    <a:pt x="1728789" y="3552"/>
                  </a:lnTo>
                  <a:lnTo>
                    <a:pt x="1779643" y="7874"/>
                  </a:lnTo>
                  <a:lnTo>
                    <a:pt x="1830314" y="13788"/>
                  </a:lnTo>
                  <a:lnTo>
                    <a:pt x="1880685" y="21213"/>
                  </a:lnTo>
                  <a:lnTo>
                    <a:pt x="1930636" y="30072"/>
                  </a:lnTo>
                  <a:lnTo>
                    <a:pt x="1980048" y="40285"/>
                  </a:lnTo>
                  <a:lnTo>
                    <a:pt x="2028802" y="51773"/>
                  </a:lnTo>
                  <a:lnTo>
                    <a:pt x="2076781" y="64457"/>
                  </a:lnTo>
                  <a:lnTo>
                    <a:pt x="2123864" y="78257"/>
                  </a:lnTo>
                  <a:lnTo>
                    <a:pt x="2169934" y="93094"/>
                  </a:lnTo>
                  <a:lnTo>
                    <a:pt x="2214433" y="109410"/>
                  </a:lnTo>
                  <a:lnTo>
                    <a:pt x="2258307" y="126976"/>
                  </a:lnTo>
                  <a:lnTo>
                    <a:pt x="2301534" y="145773"/>
                  </a:lnTo>
                  <a:lnTo>
                    <a:pt x="2344095" y="165777"/>
                  </a:lnTo>
                  <a:lnTo>
                    <a:pt x="2385966" y="186969"/>
                  </a:lnTo>
                  <a:lnTo>
                    <a:pt x="2427126" y="209325"/>
                  </a:lnTo>
                  <a:lnTo>
                    <a:pt x="2467555" y="232825"/>
                  </a:lnTo>
                  <a:lnTo>
                    <a:pt x="2507232" y="257447"/>
                  </a:lnTo>
                  <a:lnTo>
                    <a:pt x="2546133" y="283170"/>
                  </a:lnTo>
                  <a:lnTo>
                    <a:pt x="2584239" y="309972"/>
                  </a:lnTo>
                  <a:lnTo>
                    <a:pt x="2621528" y="337832"/>
                  </a:lnTo>
                  <a:lnTo>
                    <a:pt x="2657979" y="366728"/>
                  </a:lnTo>
                  <a:lnTo>
                    <a:pt x="2693570" y="396639"/>
                  </a:lnTo>
                  <a:lnTo>
                    <a:pt x="2728279" y="427544"/>
                  </a:lnTo>
                  <a:lnTo>
                    <a:pt x="2762087" y="459420"/>
                  </a:lnTo>
                  <a:lnTo>
                    <a:pt x="2794970" y="492246"/>
                  </a:lnTo>
                  <a:lnTo>
                    <a:pt x="2826909" y="526001"/>
                  </a:lnTo>
                  <a:lnTo>
                    <a:pt x="2857881" y="560664"/>
                  </a:lnTo>
                  <a:lnTo>
                    <a:pt x="2887865" y="596213"/>
                  </a:lnTo>
                  <a:lnTo>
                    <a:pt x="2916840" y="632626"/>
                  </a:lnTo>
                  <a:lnTo>
                    <a:pt x="2944785" y="669882"/>
                  </a:lnTo>
                  <a:lnTo>
                    <a:pt x="2971678" y="707959"/>
                  </a:lnTo>
                  <a:lnTo>
                    <a:pt x="2997497" y="746837"/>
                  </a:lnTo>
                  <a:lnTo>
                    <a:pt x="3022222" y="786493"/>
                  </a:lnTo>
                  <a:lnTo>
                    <a:pt x="3045831" y="826906"/>
                  </a:lnTo>
                  <a:lnTo>
                    <a:pt x="3068304" y="868054"/>
                  </a:lnTo>
                  <a:lnTo>
                    <a:pt x="3089617" y="909917"/>
                  </a:lnTo>
                  <a:lnTo>
                    <a:pt x="3109751" y="952472"/>
                  </a:lnTo>
                  <a:lnTo>
                    <a:pt x="3128683" y="995698"/>
                  </a:lnTo>
                  <a:lnTo>
                    <a:pt x="3146393" y="1039574"/>
                  </a:lnTo>
                  <a:lnTo>
                    <a:pt x="3162859" y="1084078"/>
                  </a:lnTo>
                  <a:lnTo>
                    <a:pt x="3178059" y="1129188"/>
                  </a:lnTo>
                  <a:lnTo>
                    <a:pt x="3191973" y="1174884"/>
                  </a:lnTo>
                  <a:lnTo>
                    <a:pt x="3204579" y="1221144"/>
                  </a:lnTo>
                  <a:lnTo>
                    <a:pt x="3215856" y="1267945"/>
                  </a:lnTo>
                  <a:lnTo>
                    <a:pt x="3225782" y="1315268"/>
                  </a:lnTo>
                  <a:lnTo>
                    <a:pt x="3234336" y="1363089"/>
                  </a:lnTo>
                  <a:lnTo>
                    <a:pt x="3241497" y="1411389"/>
                  </a:lnTo>
                  <a:lnTo>
                    <a:pt x="3247243" y="1460144"/>
                  </a:lnTo>
                  <a:lnTo>
                    <a:pt x="3251553" y="1509335"/>
                  </a:lnTo>
                  <a:lnTo>
                    <a:pt x="3254405" y="1558939"/>
                  </a:lnTo>
                  <a:lnTo>
                    <a:pt x="3255712" y="1606475"/>
                  </a:lnTo>
                  <a:lnTo>
                    <a:pt x="3255779" y="4658740"/>
                  </a:lnTo>
                  <a:lnTo>
                    <a:pt x="0" y="4658740"/>
                  </a:lnTo>
                  <a:lnTo>
                    <a:pt x="0" y="1606475"/>
                  </a:lnTo>
                  <a:lnTo>
                    <a:pt x="1438" y="1555691"/>
                  </a:lnTo>
                  <a:lnTo>
                    <a:pt x="4450" y="1505298"/>
                  </a:lnTo>
                  <a:lnTo>
                    <a:pt x="9013" y="1455318"/>
                  </a:lnTo>
                  <a:lnTo>
                    <a:pt x="15100" y="1405775"/>
                  </a:lnTo>
                  <a:lnTo>
                    <a:pt x="22687" y="1356692"/>
                  </a:lnTo>
                  <a:lnTo>
                    <a:pt x="31750" y="1308092"/>
                  </a:lnTo>
                  <a:lnTo>
                    <a:pt x="42263" y="1259998"/>
                  </a:lnTo>
                  <a:lnTo>
                    <a:pt x="54202" y="1212434"/>
                  </a:lnTo>
                  <a:lnTo>
                    <a:pt x="67542" y="1165422"/>
                  </a:lnTo>
                  <a:lnTo>
                    <a:pt x="82258" y="1118986"/>
                  </a:lnTo>
                  <a:lnTo>
                    <a:pt x="98325" y="1073149"/>
                  </a:lnTo>
                  <a:lnTo>
                    <a:pt x="115719" y="1027934"/>
                  </a:lnTo>
                  <a:lnTo>
                    <a:pt x="134415" y="983364"/>
                  </a:lnTo>
                  <a:lnTo>
                    <a:pt x="154388" y="939462"/>
                  </a:lnTo>
                  <a:lnTo>
                    <a:pt x="175613" y="896252"/>
                  </a:lnTo>
                  <a:lnTo>
                    <a:pt x="198066" y="853756"/>
                  </a:lnTo>
                  <a:lnTo>
                    <a:pt x="221722" y="811998"/>
                  </a:lnTo>
                  <a:lnTo>
                    <a:pt x="246555" y="771001"/>
                  </a:lnTo>
                  <a:lnTo>
                    <a:pt x="272542" y="730788"/>
                  </a:lnTo>
                  <a:lnTo>
                    <a:pt x="299657" y="691383"/>
                  </a:lnTo>
                  <a:lnTo>
                    <a:pt x="327875" y="652807"/>
                  </a:lnTo>
                  <a:lnTo>
                    <a:pt x="357173" y="615086"/>
                  </a:lnTo>
                  <a:lnTo>
                    <a:pt x="387524" y="578240"/>
                  </a:lnTo>
                  <a:lnTo>
                    <a:pt x="418905" y="542295"/>
                  </a:lnTo>
                  <a:lnTo>
                    <a:pt x="451290" y="507273"/>
                  </a:lnTo>
                  <a:lnTo>
                    <a:pt x="484655" y="473197"/>
                  </a:lnTo>
                  <a:lnTo>
                    <a:pt x="518975" y="440090"/>
                  </a:lnTo>
                  <a:lnTo>
                    <a:pt x="554225" y="407976"/>
                  </a:lnTo>
                  <a:lnTo>
                    <a:pt x="590381" y="376877"/>
                  </a:lnTo>
                  <a:lnTo>
                    <a:pt x="627417" y="346817"/>
                  </a:lnTo>
                  <a:lnTo>
                    <a:pt x="665309" y="317819"/>
                  </a:lnTo>
                  <a:lnTo>
                    <a:pt x="704031" y="289906"/>
                  </a:lnTo>
                  <a:lnTo>
                    <a:pt x="743561" y="263101"/>
                  </a:lnTo>
                  <a:lnTo>
                    <a:pt x="783871" y="237428"/>
                  </a:lnTo>
                  <a:lnTo>
                    <a:pt x="824938" y="212909"/>
                  </a:lnTo>
                  <a:lnTo>
                    <a:pt x="866738" y="189568"/>
                  </a:lnTo>
                  <a:lnTo>
                    <a:pt x="909244" y="167428"/>
                  </a:lnTo>
                  <a:lnTo>
                    <a:pt x="952433" y="146511"/>
                  </a:lnTo>
                  <a:lnTo>
                    <a:pt x="996279" y="126842"/>
                  </a:lnTo>
                  <a:lnTo>
                    <a:pt x="1040758" y="108443"/>
                  </a:lnTo>
                  <a:lnTo>
                    <a:pt x="1085845" y="91337"/>
                  </a:lnTo>
                  <a:lnTo>
                    <a:pt x="1089359" y="89581"/>
                  </a:lnTo>
                  <a:lnTo>
                    <a:pt x="1092873" y="89581"/>
                  </a:lnTo>
                  <a:lnTo>
                    <a:pt x="1096387" y="87824"/>
                  </a:lnTo>
                  <a:lnTo>
                    <a:pt x="1141774" y="73110"/>
                  </a:lnTo>
                  <a:lnTo>
                    <a:pt x="1187827" y="59647"/>
                  </a:lnTo>
                  <a:lnTo>
                    <a:pt x="1234513" y="47466"/>
                  </a:lnTo>
                  <a:lnTo>
                    <a:pt x="1281801" y="36600"/>
                  </a:lnTo>
                  <a:lnTo>
                    <a:pt x="1329659" y="27079"/>
                  </a:lnTo>
                  <a:lnTo>
                    <a:pt x="1378056" y="18937"/>
                  </a:lnTo>
                  <a:lnTo>
                    <a:pt x="1426960" y="12204"/>
                  </a:lnTo>
                  <a:lnTo>
                    <a:pt x="1476339" y="6912"/>
                  </a:lnTo>
                  <a:lnTo>
                    <a:pt x="1526162" y="3093"/>
                  </a:lnTo>
                  <a:lnTo>
                    <a:pt x="1576396" y="778"/>
                  </a:lnTo>
                  <a:lnTo>
                    <a:pt x="1627011" y="0"/>
                  </a:lnTo>
                  <a:close/>
                </a:path>
              </a:pathLst>
            </a:custGeom>
            <a:solidFill>
              <a:srgbClr val="E3E1EC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6">
            <a:extLst>
              <a:ext uri="{FF2B5EF4-FFF2-40B4-BE49-F238E27FC236}">
                <a16:creationId xmlns:a16="http://schemas.microsoft.com/office/drawing/2014/main" id="{A1742476-30A7-F75C-A444-CB3AAE33F137}"/>
              </a:ext>
            </a:extLst>
          </p:cNvPr>
          <p:cNvGrpSpPr/>
          <p:nvPr userDrawn="1"/>
        </p:nvGrpSpPr>
        <p:grpSpPr>
          <a:xfrm>
            <a:off x="4631087" y="1898024"/>
            <a:ext cx="2932430" cy="4960197"/>
            <a:chOff x="6946630" y="2847035"/>
            <a:chExt cx="4398645" cy="7440295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EF1A4C1D-D656-59D6-4FC9-8DCA652BDDA2}"/>
                </a:ext>
              </a:extLst>
            </p:cNvPr>
            <p:cNvSpPr/>
            <p:nvPr/>
          </p:nvSpPr>
          <p:spPr>
            <a:xfrm>
              <a:off x="6946630" y="2847035"/>
              <a:ext cx="4398645" cy="7440295"/>
            </a:xfrm>
            <a:custGeom>
              <a:avLst/>
              <a:gdLst/>
              <a:ahLst/>
              <a:cxnLst/>
              <a:rect l="l" t="t" r="r" b="b"/>
              <a:pathLst>
                <a:path w="4398645" h="7440295">
                  <a:moveTo>
                    <a:pt x="2197902" y="0"/>
                  </a:moveTo>
                  <a:lnTo>
                    <a:pt x="2248274" y="657"/>
                  </a:lnTo>
                  <a:lnTo>
                    <a:pt x="2298709" y="2603"/>
                  </a:lnTo>
                  <a:lnTo>
                    <a:pt x="2349150" y="5795"/>
                  </a:lnTo>
                  <a:lnTo>
                    <a:pt x="2399516" y="10189"/>
                  </a:lnTo>
                  <a:lnTo>
                    <a:pt x="2449761" y="15744"/>
                  </a:lnTo>
                  <a:lnTo>
                    <a:pt x="2499817" y="22419"/>
                  </a:lnTo>
                  <a:lnTo>
                    <a:pt x="2549619" y="30170"/>
                  </a:lnTo>
                  <a:lnTo>
                    <a:pt x="2599105" y="38955"/>
                  </a:lnTo>
                  <a:lnTo>
                    <a:pt x="2648211" y="48733"/>
                  </a:lnTo>
                  <a:lnTo>
                    <a:pt x="2696874" y="59461"/>
                  </a:lnTo>
                  <a:lnTo>
                    <a:pt x="2745030" y="71096"/>
                  </a:lnTo>
                  <a:lnTo>
                    <a:pt x="2792617" y="83597"/>
                  </a:lnTo>
                  <a:lnTo>
                    <a:pt x="2839571" y="96921"/>
                  </a:lnTo>
                  <a:lnTo>
                    <a:pt x="2885829" y="111026"/>
                  </a:lnTo>
                  <a:lnTo>
                    <a:pt x="2931327" y="125871"/>
                  </a:lnTo>
                  <a:lnTo>
                    <a:pt x="2976490" y="142256"/>
                  </a:lnTo>
                  <a:lnTo>
                    <a:pt x="3021182" y="159597"/>
                  </a:lnTo>
                  <a:lnTo>
                    <a:pt x="3065391" y="177882"/>
                  </a:lnTo>
                  <a:lnTo>
                    <a:pt x="3109104" y="197098"/>
                  </a:lnTo>
                  <a:lnTo>
                    <a:pt x="3152311" y="217234"/>
                  </a:lnTo>
                  <a:lnTo>
                    <a:pt x="3194998" y="238277"/>
                  </a:lnTo>
                  <a:lnTo>
                    <a:pt x="3237153" y="260215"/>
                  </a:lnTo>
                  <a:lnTo>
                    <a:pt x="3278764" y="283036"/>
                  </a:lnTo>
                  <a:lnTo>
                    <a:pt x="3319820" y="306728"/>
                  </a:lnTo>
                  <a:lnTo>
                    <a:pt x="3360307" y="331279"/>
                  </a:lnTo>
                  <a:lnTo>
                    <a:pt x="3400214" y="356677"/>
                  </a:lnTo>
                  <a:lnTo>
                    <a:pt x="3439529" y="382909"/>
                  </a:lnTo>
                  <a:lnTo>
                    <a:pt x="3478239" y="409963"/>
                  </a:lnTo>
                  <a:lnTo>
                    <a:pt x="3516332" y="437829"/>
                  </a:lnTo>
                  <a:lnTo>
                    <a:pt x="3553796" y="466492"/>
                  </a:lnTo>
                  <a:lnTo>
                    <a:pt x="3590619" y="495941"/>
                  </a:lnTo>
                  <a:lnTo>
                    <a:pt x="3626789" y="526165"/>
                  </a:lnTo>
                  <a:lnTo>
                    <a:pt x="3662293" y="557150"/>
                  </a:lnTo>
                  <a:lnTo>
                    <a:pt x="3697120" y="588885"/>
                  </a:lnTo>
                  <a:lnTo>
                    <a:pt x="3731257" y="621358"/>
                  </a:lnTo>
                  <a:lnTo>
                    <a:pt x="3764692" y="654557"/>
                  </a:lnTo>
                  <a:lnTo>
                    <a:pt x="3797413" y="688469"/>
                  </a:lnTo>
                  <a:lnTo>
                    <a:pt x="3829407" y="723082"/>
                  </a:lnTo>
                  <a:lnTo>
                    <a:pt x="3860663" y="758384"/>
                  </a:lnTo>
                  <a:lnTo>
                    <a:pt x="3891169" y="794364"/>
                  </a:lnTo>
                  <a:lnTo>
                    <a:pt x="3920912" y="831009"/>
                  </a:lnTo>
                  <a:lnTo>
                    <a:pt x="3949880" y="868306"/>
                  </a:lnTo>
                  <a:lnTo>
                    <a:pt x="3978060" y="906244"/>
                  </a:lnTo>
                  <a:lnTo>
                    <a:pt x="4005442" y="944811"/>
                  </a:lnTo>
                  <a:lnTo>
                    <a:pt x="4032012" y="983995"/>
                  </a:lnTo>
                  <a:lnTo>
                    <a:pt x="4057759" y="1023783"/>
                  </a:lnTo>
                  <a:lnTo>
                    <a:pt x="4082669" y="1064163"/>
                  </a:lnTo>
                  <a:lnTo>
                    <a:pt x="4106732" y="1105123"/>
                  </a:lnTo>
                  <a:lnTo>
                    <a:pt x="4129935" y="1146652"/>
                  </a:lnTo>
                  <a:lnTo>
                    <a:pt x="4152266" y="1188737"/>
                  </a:lnTo>
                  <a:lnTo>
                    <a:pt x="4173712" y="1231365"/>
                  </a:lnTo>
                  <a:lnTo>
                    <a:pt x="4194261" y="1274525"/>
                  </a:lnTo>
                  <a:lnTo>
                    <a:pt x="4213902" y="1318205"/>
                  </a:lnTo>
                  <a:lnTo>
                    <a:pt x="4232622" y="1362392"/>
                  </a:lnTo>
                  <a:lnTo>
                    <a:pt x="4250409" y="1407075"/>
                  </a:lnTo>
                  <a:lnTo>
                    <a:pt x="4267251" y="1452241"/>
                  </a:lnTo>
                  <a:lnTo>
                    <a:pt x="4283135" y="1497879"/>
                  </a:lnTo>
                  <a:lnTo>
                    <a:pt x="4298050" y="1543975"/>
                  </a:lnTo>
                  <a:lnTo>
                    <a:pt x="4312085" y="1590890"/>
                  </a:lnTo>
                  <a:lnTo>
                    <a:pt x="4324944" y="1637584"/>
                  </a:lnTo>
                  <a:lnTo>
                    <a:pt x="4336855" y="1684897"/>
                  </a:lnTo>
                  <a:lnTo>
                    <a:pt x="4347770" y="1732709"/>
                  </a:lnTo>
                  <a:lnTo>
                    <a:pt x="4357655" y="1780919"/>
                  </a:lnTo>
                  <a:lnTo>
                    <a:pt x="4366497" y="1829516"/>
                  </a:lnTo>
                  <a:lnTo>
                    <a:pt x="4374284" y="1878486"/>
                  </a:lnTo>
                  <a:lnTo>
                    <a:pt x="4381004" y="1927819"/>
                  </a:lnTo>
                  <a:lnTo>
                    <a:pt x="4386646" y="1977502"/>
                  </a:lnTo>
                  <a:lnTo>
                    <a:pt x="4391196" y="2027523"/>
                  </a:lnTo>
                  <a:lnTo>
                    <a:pt x="4394643" y="2077870"/>
                  </a:lnTo>
                  <a:lnTo>
                    <a:pt x="4396974" y="2128530"/>
                  </a:lnTo>
                  <a:lnTo>
                    <a:pt x="4398080" y="2175360"/>
                  </a:lnTo>
                  <a:lnTo>
                    <a:pt x="4398178" y="7439964"/>
                  </a:lnTo>
                  <a:lnTo>
                    <a:pt x="0" y="7439964"/>
                  </a:lnTo>
                  <a:lnTo>
                    <a:pt x="0" y="2175360"/>
                  </a:lnTo>
                  <a:lnTo>
                    <a:pt x="1212" y="2124865"/>
                  </a:lnTo>
                  <a:lnTo>
                    <a:pt x="3570" y="2074655"/>
                  </a:lnTo>
                  <a:lnTo>
                    <a:pt x="7059" y="2024742"/>
                  </a:lnTo>
                  <a:lnTo>
                    <a:pt x="11667" y="1975138"/>
                  </a:lnTo>
                  <a:lnTo>
                    <a:pt x="17380" y="1925855"/>
                  </a:lnTo>
                  <a:lnTo>
                    <a:pt x="24185" y="1876905"/>
                  </a:lnTo>
                  <a:lnTo>
                    <a:pt x="32070" y="1828301"/>
                  </a:lnTo>
                  <a:lnTo>
                    <a:pt x="41021" y="1780055"/>
                  </a:lnTo>
                  <a:lnTo>
                    <a:pt x="51025" y="1732178"/>
                  </a:lnTo>
                  <a:lnTo>
                    <a:pt x="62068" y="1684684"/>
                  </a:lnTo>
                  <a:lnTo>
                    <a:pt x="74163" y="1637497"/>
                  </a:lnTo>
                  <a:lnTo>
                    <a:pt x="87335" y="1590518"/>
                  </a:lnTo>
                  <a:lnTo>
                    <a:pt x="101306" y="1544614"/>
                  </a:lnTo>
                  <a:lnTo>
                    <a:pt x="116377" y="1498770"/>
                  </a:lnTo>
                  <a:lnTo>
                    <a:pt x="132423" y="1453368"/>
                  </a:lnTo>
                  <a:lnTo>
                    <a:pt x="149429" y="1408422"/>
                  </a:lnTo>
                  <a:lnTo>
                    <a:pt x="167383" y="1363943"/>
                  </a:lnTo>
                  <a:lnTo>
                    <a:pt x="186272" y="1319943"/>
                  </a:lnTo>
                  <a:lnTo>
                    <a:pt x="206082" y="1276435"/>
                  </a:lnTo>
                  <a:lnTo>
                    <a:pt x="226801" y="1233431"/>
                  </a:lnTo>
                  <a:lnTo>
                    <a:pt x="248415" y="1190942"/>
                  </a:lnTo>
                  <a:lnTo>
                    <a:pt x="270911" y="1148982"/>
                  </a:lnTo>
                  <a:lnTo>
                    <a:pt x="294276" y="1107562"/>
                  </a:lnTo>
                  <a:lnTo>
                    <a:pt x="318497" y="1066695"/>
                  </a:lnTo>
                  <a:lnTo>
                    <a:pt x="343561" y="1026392"/>
                  </a:lnTo>
                  <a:lnTo>
                    <a:pt x="369454" y="986666"/>
                  </a:lnTo>
                  <a:lnTo>
                    <a:pt x="396164" y="947529"/>
                  </a:lnTo>
                  <a:lnTo>
                    <a:pt x="423677" y="908993"/>
                  </a:lnTo>
                  <a:lnTo>
                    <a:pt x="451980" y="871071"/>
                  </a:lnTo>
                  <a:lnTo>
                    <a:pt x="481061" y="833774"/>
                  </a:lnTo>
                  <a:lnTo>
                    <a:pt x="510905" y="797115"/>
                  </a:lnTo>
                  <a:lnTo>
                    <a:pt x="541500" y="761106"/>
                  </a:lnTo>
                  <a:lnTo>
                    <a:pt x="572832" y="725758"/>
                  </a:lnTo>
                  <a:lnTo>
                    <a:pt x="604889" y="691085"/>
                  </a:lnTo>
                  <a:lnTo>
                    <a:pt x="637658" y="657099"/>
                  </a:lnTo>
                  <a:lnTo>
                    <a:pt x="671124" y="623811"/>
                  </a:lnTo>
                  <a:lnTo>
                    <a:pt x="705276" y="591233"/>
                  </a:lnTo>
                  <a:lnTo>
                    <a:pt x="740100" y="559379"/>
                  </a:lnTo>
                  <a:lnTo>
                    <a:pt x="775582" y="528260"/>
                  </a:lnTo>
                  <a:lnTo>
                    <a:pt x="811710" y="497887"/>
                  </a:lnTo>
                  <a:lnTo>
                    <a:pt x="848471" y="468275"/>
                  </a:lnTo>
                  <a:lnTo>
                    <a:pt x="885851" y="439434"/>
                  </a:lnTo>
                  <a:lnTo>
                    <a:pt x="923837" y="411377"/>
                  </a:lnTo>
                  <a:lnTo>
                    <a:pt x="962417" y="384115"/>
                  </a:lnTo>
                  <a:lnTo>
                    <a:pt x="1001576" y="357662"/>
                  </a:lnTo>
                  <a:lnTo>
                    <a:pt x="1041302" y="332029"/>
                  </a:lnTo>
                  <a:lnTo>
                    <a:pt x="1081582" y="307229"/>
                  </a:lnTo>
                  <a:lnTo>
                    <a:pt x="1122402" y="283273"/>
                  </a:lnTo>
                  <a:lnTo>
                    <a:pt x="1163750" y="260174"/>
                  </a:lnTo>
                  <a:lnTo>
                    <a:pt x="1205612" y="237944"/>
                  </a:lnTo>
                  <a:lnTo>
                    <a:pt x="1247976" y="216596"/>
                  </a:lnTo>
                  <a:lnTo>
                    <a:pt x="1290827" y="196140"/>
                  </a:lnTo>
                  <a:lnTo>
                    <a:pt x="1334153" y="176590"/>
                  </a:lnTo>
                  <a:lnTo>
                    <a:pt x="1377941" y="157958"/>
                  </a:lnTo>
                  <a:lnTo>
                    <a:pt x="1422178" y="140256"/>
                  </a:lnTo>
                  <a:lnTo>
                    <a:pt x="1466850" y="123496"/>
                  </a:lnTo>
                  <a:lnTo>
                    <a:pt x="1471597" y="121121"/>
                  </a:lnTo>
                  <a:lnTo>
                    <a:pt x="1476344" y="121121"/>
                  </a:lnTo>
                  <a:lnTo>
                    <a:pt x="1481091" y="118746"/>
                  </a:lnTo>
                  <a:lnTo>
                    <a:pt x="1529189" y="102973"/>
                  </a:lnTo>
                  <a:lnTo>
                    <a:pt x="1577846" y="88239"/>
                  </a:lnTo>
                  <a:lnTo>
                    <a:pt x="1627044" y="74564"/>
                  </a:lnTo>
                  <a:lnTo>
                    <a:pt x="1676760" y="61969"/>
                  </a:lnTo>
                  <a:lnTo>
                    <a:pt x="1726975" y="50475"/>
                  </a:lnTo>
                  <a:lnTo>
                    <a:pt x="1777667" y="40103"/>
                  </a:lnTo>
                  <a:lnTo>
                    <a:pt x="1828816" y="30874"/>
                  </a:lnTo>
                  <a:lnTo>
                    <a:pt x="1880400" y="22807"/>
                  </a:lnTo>
                  <a:lnTo>
                    <a:pt x="1932400" y="15925"/>
                  </a:lnTo>
                  <a:lnTo>
                    <a:pt x="1984795" y="10247"/>
                  </a:lnTo>
                  <a:lnTo>
                    <a:pt x="2037572" y="5794"/>
                  </a:lnTo>
                  <a:lnTo>
                    <a:pt x="2090684" y="2589"/>
                  </a:lnTo>
                  <a:lnTo>
                    <a:pt x="2144137" y="650"/>
                  </a:lnTo>
                  <a:lnTo>
                    <a:pt x="2197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35026ABB-C269-B9C0-5790-45538E4C2362}"/>
                </a:ext>
              </a:extLst>
            </p:cNvPr>
            <p:cNvSpPr/>
            <p:nvPr/>
          </p:nvSpPr>
          <p:spPr>
            <a:xfrm>
              <a:off x="7516065" y="5628258"/>
              <a:ext cx="3256279" cy="4658995"/>
            </a:xfrm>
            <a:custGeom>
              <a:avLst/>
              <a:gdLst/>
              <a:ahLst/>
              <a:cxnLst/>
              <a:rect l="l" t="t" r="r" b="b"/>
              <a:pathLst>
                <a:path w="3256279" h="4658995">
                  <a:moveTo>
                    <a:pt x="1627011" y="0"/>
                  </a:moveTo>
                  <a:lnTo>
                    <a:pt x="1677872" y="901"/>
                  </a:lnTo>
                  <a:lnTo>
                    <a:pt x="1728789" y="3552"/>
                  </a:lnTo>
                  <a:lnTo>
                    <a:pt x="1779643" y="7874"/>
                  </a:lnTo>
                  <a:lnTo>
                    <a:pt x="1830314" y="13788"/>
                  </a:lnTo>
                  <a:lnTo>
                    <a:pt x="1880685" y="21213"/>
                  </a:lnTo>
                  <a:lnTo>
                    <a:pt x="1930636" y="30072"/>
                  </a:lnTo>
                  <a:lnTo>
                    <a:pt x="1980048" y="40285"/>
                  </a:lnTo>
                  <a:lnTo>
                    <a:pt x="2028802" y="51773"/>
                  </a:lnTo>
                  <a:lnTo>
                    <a:pt x="2076781" y="64457"/>
                  </a:lnTo>
                  <a:lnTo>
                    <a:pt x="2123864" y="78257"/>
                  </a:lnTo>
                  <a:lnTo>
                    <a:pt x="2169934" y="93094"/>
                  </a:lnTo>
                  <a:lnTo>
                    <a:pt x="2214433" y="109410"/>
                  </a:lnTo>
                  <a:lnTo>
                    <a:pt x="2258307" y="126976"/>
                  </a:lnTo>
                  <a:lnTo>
                    <a:pt x="2301534" y="145773"/>
                  </a:lnTo>
                  <a:lnTo>
                    <a:pt x="2344095" y="165777"/>
                  </a:lnTo>
                  <a:lnTo>
                    <a:pt x="2385966" y="186969"/>
                  </a:lnTo>
                  <a:lnTo>
                    <a:pt x="2427126" y="209325"/>
                  </a:lnTo>
                  <a:lnTo>
                    <a:pt x="2467555" y="232825"/>
                  </a:lnTo>
                  <a:lnTo>
                    <a:pt x="2507232" y="257447"/>
                  </a:lnTo>
                  <a:lnTo>
                    <a:pt x="2546133" y="283170"/>
                  </a:lnTo>
                  <a:lnTo>
                    <a:pt x="2584239" y="309972"/>
                  </a:lnTo>
                  <a:lnTo>
                    <a:pt x="2621528" y="337832"/>
                  </a:lnTo>
                  <a:lnTo>
                    <a:pt x="2657979" y="366728"/>
                  </a:lnTo>
                  <a:lnTo>
                    <a:pt x="2693570" y="396639"/>
                  </a:lnTo>
                  <a:lnTo>
                    <a:pt x="2728279" y="427544"/>
                  </a:lnTo>
                  <a:lnTo>
                    <a:pt x="2762087" y="459420"/>
                  </a:lnTo>
                  <a:lnTo>
                    <a:pt x="2794970" y="492246"/>
                  </a:lnTo>
                  <a:lnTo>
                    <a:pt x="2826909" y="526001"/>
                  </a:lnTo>
                  <a:lnTo>
                    <a:pt x="2857881" y="560664"/>
                  </a:lnTo>
                  <a:lnTo>
                    <a:pt x="2887865" y="596213"/>
                  </a:lnTo>
                  <a:lnTo>
                    <a:pt x="2916840" y="632626"/>
                  </a:lnTo>
                  <a:lnTo>
                    <a:pt x="2944785" y="669882"/>
                  </a:lnTo>
                  <a:lnTo>
                    <a:pt x="2971678" y="707959"/>
                  </a:lnTo>
                  <a:lnTo>
                    <a:pt x="2997497" y="746837"/>
                  </a:lnTo>
                  <a:lnTo>
                    <a:pt x="3022222" y="786493"/>
                  </a:lnTo>
                  <a:lnTo>
                    <a:pt x="3045831" y="826906"/>
                  </a:lnTo>
                  <a:lnTo>
                    <a:pt x="3068304" y="868054"/>
                  </a:lnTo>
                  <a:lnTo>
                    <a:pt x="3089617" y="909917"/>
                  </a:lnTo>
                  <a:lnTo>
                    <a:pt x="3109751" y="952472"/>
                  </a:lnTo>
                  <a:lnTo>
                    <a:pt x="3128683" y="995698"/>
                  </a:lnTo>
                  <a:lnTo>
                    <a:pt x="3146393" y="1039574"/>
                  </a:lnTo>
                  <a:lnTo>
                    <a:pt x="3162859" y="1084078"/>
                  </a:lnTo>
                  <a:lnTo>
                    <a:pt x="3178059" y="1129188"/>
                  </a:lnTo>
                  <a:lnTo>
                    <a:pt x="3191973" y="1174884"/>
                  </a:lnTo>
                  <a:lnTo>
                    <a:pt x="3204579" y="1221144"/>
                  </a:lnTo>
                  <a:lnTo>
                    <a:pt x="3215856" y="1267945"/>
                  </a:lnTo>
                  <a:lnTo>
                    <a:pt x="3225782" y="1315268"/>
                  </a:lnTo>
                  <a:lnTo>
                    <a:pt x="3234336" y="1363089"/>
                  </a:lnTo>
                  <a:lnTo>
                    <a:pt x="3241497" y="1411389"/>
                  </a:lnTo>
                  <a:lnTo>
                    <a:pt x="3247243" y="1460144"/>
                  </a:lnTo>
                  <a:lnTo>
                    <a:pt x="3251553" y="1509335"/>
                  </a:lnTo>
                  <a:lnTo>
                    <a:pt x="3254405" y="1558939"/>
                  </a:lnTo>
                  <a:lnTo>
                    <a:pt x="3255712" y="1606475"/>
                  </a:lnTo>
                  <a:lnTo>
                    <a:pt x="3255779" y="4658740"/>
                  </a:lnTo>
                  <a:lnTo>
                    <a:pt x="0" y="4658740"/>
                  </a:lnTo>
                  <a:lnTo>
                    <a:pt x="0" y="1606475"/>
                  </a:lnTo>
                  <a:lnTo>
                    <a:pt x="1438" y="1555691"/>
                  </a:lnTo>
                  <a:lnTo>
                    <a:pt x="4450" y="1505298"/>
                  </a:lnTo>
                  <a:lnTo>
                    <a:pt x="9013" y="1455318"/>
                  </a:lnTo>
                  <a:lnTo>
                    <a:pt x="15100" y="1405775"/>
                  </a:lnTo>
                  <a:lnTo>
                    <a:pt x="22687" y="1356692"/>
                  </a:lnTo>
                  <a:lnTo>
                    <a:pt x="31750" y="1308092"/>
                  </a:lnTo>
                  <a:lnTo>
                    <a:pt x="42263" y="1259998"/>
                  </a:lnTo>
                  <a:lnTo>
                    <a:pt x="54202" y="1212434"/>
                  </a:lnTo>
                  <a:lnTo>
                    <a:pt x="67542" y="1165422"/>
                  </a:lnTo>
                  <a:lnTo>
                    <a:pt x="82258" y="1118986"/>
                  </a:lnTo>
                  <a:lnTo>
                    <a:pt x="98325" y="1073149"/>
                  </a:lnTo>
                  <a:lnTo>
                    <a:pt x="115719" y="1027934"/>
                  </a:lnTo>
                  <a:lnTo>
                    <a:pt x="134415" y="983364"/>
                  </a:lnTo>
                  <a:lnTo>
                    <a:pt x="154388" y="939462"/>
                  </a:lnTo>
                  <a:lnTo>
                    <a:pt x="175613" y="896252"/>
                  </a:lnTo>
                  <a:lnTo>
                    <a:pt x="198066" y="853756"/>
                  </a:lnTo>
                  <a:lnTo>
                    <a:pt x="221722" y="811998"/>
                  </a:lnTo>
                  <a:lnTo>
                    <a:pt x="246555" y="771001"/>
                  </a:lnTo>
                  <a:lnTo>
                    <a:pt x="272542" y="730788"/>
                  </a:lnTo>
                  <a:lnTo>
                    <a:pt x="299657" y="691383"/>
                  </a:lnTo>
                  <a:lnTo>
                    <a:pt x="327875" y="652807"/>
                  </a:lnTo>
                  <a:lnTo>
                    <a:pt x="357173" y="615086"/>
                  </a:lnTo>
                  <a:lnTo>
                    <a:pt x="387524" y="578240"/>
                  </a:lnTo>
                  <a:lnTo>
                    <a:pt x="418905" y="542295"/>
                  </a:lnTo>
                  <a:lnTo>
                    <a:pt x="451290" y="507273"/>
                  </a:lnTo>
                  <a:lnTo>
                    <a:pt x="484655" y="473197"/>
                  </a:lnTo>
                  <a:lnTo>
                    <a:pt x="518975" y="440090"/>
                  </a:lnTo>
                  <a:lnTo>
                    <a:pt x="554225" y="407976"/>
                  </a:lnTo>
                  <a:lnTo>
                    <a:pt x="590381" y="376877"/>
                  </a:lnTo>
                  <a:lnTo>
                    <a:pt x="627417" y="346817"/>
                  </a:lnTo>
                  <a:lnTo>
                    <a:pt x="665309" y="317819"/>
                  </a:lnTo>
                  <a:lnTo>
                    <a:pt x="704031" y="289906"/>
                  </a:lnTo>
                  <a:lnTo>
                    <a:pt x="743561" y="263101"/>
                  </a:lnTo>
                  <a:lnTo>
                    <a:pt x="783871" y="237428"/>
                  </a:lnTo>
                  <a:lnTo>
                    <a:pt x="824938" y="212909"/>
                  </a:lnTo>
                  <a:lnTo>
                    <a:pt x="866738" y="189568"/>
                  </a:lnTo>
                  <a:lnTo>
                    <a:pt x="909244" y="167428"/>
                  </a:lnTo>
                  <a:lnTo>
                    <a:pt x="952433" y="146511"/>
                  </a:lnTo>
                  <a:lnTo>
                    <a:pt x="996279" y="126842"/>
                  </a:lnTo>
                  <a:lnTo>
                    <a:pt x="1040758" y="108443"/>
                  </a:lnTo>
                  <a:lnTo>
                    <a:pt x="1085845" y="91337"/>
                  </a:lnTo>
                  <a:lnTo>
                    <a:pt x="1089359" y="89581"/>
                  </a:lnTo>
                  <a:lnTo>
                    <a:pt x="1092873" y="89581"/>
                  </a:lnTo>
                  <a:lnTo>
                    <a:pt x="1096387" y="87824"/>
                  </a:lnTo>
                  <a:lnTo>
                    <a:pt x="1141774" y="73110"/>
                  </a:lnTo>
                  <a:lnTo>
                    <a:pt x="1187827" y="59647"/>
                  </a:lnTo>
                  <a:lnTo>
                    <a:pt x="1234513" y="47466"/>
                  </a:lnTo>
                  <a:lnTo>
                    <a:pt x="1281801" y="36600"/>
                  </a:lnTo>
                  <a:lnTo>
                    <a:pt x="1329659" y="27079"/>
                  </a:lnTo>
                  <a:lnTo>
                    <a:pt x="1378056" y="18937"/>
                  </a:lnTo>
                  <a:lnTo>
                    <a:pt x="1426960" y="12204"/>
                  </a:lnTo>
                  <a:lnTo>
                    <a:pt x="1476339" y="6912"/>
                  </a:lnTo>
                  <a:lnTo>
                    <a:pt x="1526162" y="3093"/>
                  </a:lnTo>
                  <a:lnTo>
                    <a:pt x="1576396" y="778"/>
                  </a:lnTo>
                  <a:lnTo>
                    <a:pt x="1627011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object 9">
            <a:extLst>
              <a:ext uri="{FF2B5EF4-FFF2-40B4-BE49-F238E27FC236}">
                <a16:creationId xmlns:a16="http://schemas.microsoft.com/office/drawing/2014/main" id="{461664ED-2374-5F32-6E57-031BC7C49171}"/>
              </a:ext>
            </a:extLst>
          </p:cNvPr>
          <p:cNvGrpSpPr/>
          <p:nvPr userDrawn="1"/>
        </p:nvGrpSpPr>
        <p:grpSpPr>
          <a:xfrm>
            <a:off x="7746306" y="1898024"/>
            <a:ext cx="2932430" cy="4960197"/>
            <a:chOff x="11619458" y="2847035"/>
            <a:chExt cx="4398645" cy="7440295"/>
          </a:xfrm>
        </p:grpSpPr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9D768EE4-AC92-FCAD-01CF-6B9FE5E8793D}"/>
                </a:ext>
              </a:extLst>
            </p:cNvPr>
            <p:cNvSpPr/>
            <p:nvPr/>
          </p:nvSpPr>
          <p:spPr>
            <a:xfrm>
              <a:off x="11619458" y="2847035"/>
              <a:ext cx="4398645" cy="7440295"/>
            </a:xfrm>
            <a:custGeom>
              <a:avLst/>
              <a:gdLst/>
              <a:ahLst/>
              <a:cxnLst/>
              <a:rect l="l" t="t" r="r" b="b"/>
              <a:pathLst>
                <a:path w="4398644" h="7440295">
                  <a:moveTo>
                    <a:pt x="2197902" y="0"/>
                  </a:moveTo>
                  <a:lnTo>
                    <a:pt x="2248274" y="657"/>
                  </a:lnTo>
                  <a:lnTo>
                    <a:pt x="2298709" y="2603"/>
                  </a:lnTo>
                  <a:lnTo>
                    <a:pt x="2349150" y="5795"/>
                  </a:lnTo>
                  <a:lnTo>
                    <a:pt x="2399516" y="10189"/>
                  </a:lnTo>
                  <a:lnTo>
                    <a:pt x="2449761" y="15744"/>
                  </a:lnTo>
                  <a:lnTo>
                    <a:pt x="2499817" y="22419"/>
                  </a:lnTo>
                  <a:lnTo>
                    <a:pt x="2549619" y="30170"/>
                  </a:lnTo>
                  <a:lnTo>
                    <a:pt x="2599105" y="38955"/>
                  </a:lnTo>
                  <a:lnTo>
                    <a:pt x="2648211" y="48733"/>
                  </a:lnTo>
                  <a:lnTo>
                    <a:pt x="2696874" y="59461"/>
                  </a:lnTo>
                  <a:lnTo>
                    <a:pt x="2745030" y="71096"/>
                  </a:lnTo>
                  <a:lnTo>
                    <a:pt x="2792617" y="83597"/>
                  </a:lnTo>
                  <a:lnTo>
                    <a:pt x="2839571" y="96921"/>
                  </a:lnTo>
                  <a:lnTo>
                    <a:pt x="2885829" y="111026"/>
                  </a:lnTo>
                  <a:lnTo>
                    <a:pt x="2931327" y="125871"/>
                  </a:lnTo>
                  <a:lnTo>
                    <a:pt x="2976490" y="142256"/>
                  </a:lnTo>
                  <a:lnTo>
                    <a:pt x="3021182" y="159597"/>
                  </a:lnTo>
                  <a:lnTo>
                    <a:pt x="3065391" y="177882"/>
                  </a:lnTo>
                  <a:lnTo>
                    <a:pt x="3109104" y="197098"/>
                  </a:lnTo>
                  <a:lnTo>
                    <a:pt x="3152311" y="217234"/>
                  </a:lnTo>
                  <a:lnTo>
                    <a:pt x="3194998" y="238277"/>
                  </a:lnTo>
                  <a:lnTo>
                    <a:pt x="3237153" y="260215"/>
                  </a:lnTo>
                  <a:lnTo>
                    <a:pt x="3278764" y="283036"/>
                  </a:lnTo>
                  <a:lnTo>
                    <a:pt x="3319820" y="306728"/>
                  </a:lnTo>
                  <a:lnTo>
                    <a:pt x="3360307" y="331279"/>
                  </a:lnTo>
                  <a:lnTo>
                    <a:pt x="3400214" y="356677"/>
                  </a:lnTo>
                  <a:lnTo>
                    <a:pt x="3439529" y="382909"/>
                  </a:lnTo>
                  <a:lnTo>
                    <a:pt x="3478239" y="409963"/>
                  </a:lnTo>
                  <a:lnTo>
                    <a:pt x="3516332" y="437829"/>
                  </a:lnTo>
                  <a:lnTo>
                    <a:pt x="3553796" y="466492"/>
                  </a:lnTo>
                  <a:lnTo>
                    <a:pt x="3590619" y="495941"/>
                  </a:lnTo>
                  <a:lnTo>
                    <a:pt x="3626789" y="526165"/>
                  </a:lnTo>
                  <a:lnTo>
                    <a:pt x="3662293" y="557150"/>
                  </a:lnTo>
                  <a:lnTo>
                    <a:pt x="3697120" y="588885"/>
                  </a:lnTo>
                  <a:lnTo>
                    <a:pt x="3731257" y="621358"/>
                  </a:lnTo>
                  <a:lnTo>
                    <a:pt x="3764692" y="654557"/>
                  </a:lnTo>
                  <a:lnTo>
                    <a:pt x="3797413" y="688469"/>
                  </a:lnTo>
                  <a:lnTo>
                    <a:pt x="3829407" y="723082"/>
                  </a:lnTo>
                  <a:lnTo>
                    <a:pt x="3860663" y="758384"/>
                  </a:lnTo>
                  <a:lnTo>
                    <a:pt x="3891169" y="794364"/>
                  </a:lnTo>
                  <a:lnTo>
                    <a:pt x="3920912" y="831009"/>
                  </a:lnTo>
                  <a:lnTo>
                    <a:pt x="3949880" y="868306"/>
                  </a:lnTo>
                  <a:lnTo>
                    <a:pt x="3978060" y="906244"/>
                  </a:lnTo>
                  <a:lnTo>
                    <a:pt x="4005442" y="944811"/>
                  </a:lnTo>
                  <a:lnTo>
                    <a:pt x="4032012" y="983995"/>
                  </a:lnTo>
                  <a:lnTo>
                    <a:pt x="4057759" y="1023783"/>
                  </a:lnTo>
                  <a:lnTo>
                    <a:pt x="4082669" y="1064163"/>
                  </a:lnTo>
                  <a:lnTo>
                    <a:pt x="4106732" y="1105123"/>
                  </a:lnTo>
                  <a:lnTo>
                    <a:pt x="4129935" y="1146652"/>
                  </a:lnTo>
                  <a:lnTo>
                    <a:pt x="4152266" y="1188737"/>
                  </a:lnTo>
                  <a:lnTo>
                    <a:pt x="4173712" y="1231365"/>
                  </a:lnTo>
                  <a:lnTo>
                    <a:pt x="4194261" y="1274525"/>
                  </a:lnTo>
                  <a:lnTo>
                    <a:pt x="4213902" y="1318205"/>
                  </a:lnTo>
                  <a:lnTo>
                    <a:pt x="4232622" y="1362392"/>
                  </a:lnTo>
                  <a:lnTo>
                    <a:pt x="4250409" y="1407075"/>
                  </a:lnTo>
                  <a:lnTo>
                    <a:pt x="4267251" y="1452241"/>
                  </a:lnTo>
                  <a:lnTo>
                    <a:pt x="4283135" y="1497879"/>
                  </a:lnTo>
                  <a:lnTo>
                    <a:pt x="4298050" y="1543975"/>
                  </a:lnTo>
                  <a:lnTo>
                    <a:pt x="4312085" y="1590890"/>
                  </a:lnTo>
                  <a:lnTo>
                    <a:pt x="4324944" y="1637584"/>
                  </a:lnTo>
                  <a:lnTo>
                    <a:pt x="4336855" y="1684897"/>
                  </a:lnTo>
                  <a:lnTo>
                    <a:pt x="4347770" y="1732709"/>
                  </a:lnTo>
                  <a:lnTo>
                    <a:pt x="4357655" y="1780919"/>
                  </a:lnTo>
                  <a:lnTo>
                    <a:pt x="4366497" y="1829516"/>
                  </a:lnTo>
                  <a:lnTo>
                    <a:pt x="4374284" y="1878486"/>
                  </a:lnTo>
                  <a:lnTo>
                    <a:pt x="4381004" y="1927819"/>
                  </a:lnTo>
                  <a:lnTo>
                    <a:pt x="4386646" y="1977502"/>
                  </a:lnTo>
                  <a:lnTo>
                    <a:pt x="4391196" y="2027523"/>
                  </a:lnTo>
                  <a:lnTo>
                    <a:pt x="4394643" y="2077870"/>
                  </a:lnTo>
                  <a:lnTo>
                    <a:pt x="4396974" y="2128530"/>
                  </a:lnTo>
                  <a:lnTo>
                    <a:pt x="4398080" y="2175360"/>
                  </a:lnTo>
                  <a:lnTo>
                    <a:pt x="4398178" y="7439964"/>
                  </a:lnTo>
                  <a:lnTo>
                    <a:pt x="0" y="7439964"/>
                  </a:lnTo>
                  <a:lnTo>
                    <a:pt x="0" y="2175360"/>
                  </a:lnTo>
                  <a:lnTo>
                    <a:pt x="1212" y="2124865"/>
                  </a:lnTo>
                  <a:lnTo>
                    <a:pt x="3570" y="2074655"/>
                  </a:lnTo>
                  <a:lnTo>
                    <a:pt x="7059" y="2024742"/>
                  </a:lnTo>
                  <a:lnTo>
                    <a:pt x="11667" y="1975138"/>
                  </a:lnTo>
                  <a:lnTo>
                    <a:pt x="17380" y="1925855"/>
                  </a:lnTo>
                  <a:lnTo>
                    <a:pt x="24185" y="1876905"/>
                  </a:lnTo>
                  <a:lnTo>
                    <a:pt x="32070" y="1828301"/>
                  </a:lnTo>
                  <a:lnTo>
                    <a:pt x="41021" y="1780055"/>
                  </a:lnTo>
                  <a:lnTo>
                    <a:pt x="51025" y="1732178"/>
                  </a:lnTo>
                  <a:lnTo>
                    <a:pt x="62068" y="1684684"/>
                  </a:lnTo>
                  <a:lnTo>
                    <a:pt x="74163" y="1637497"/>
                  </a:lnTo>
                  <a:lnTo>
                    <a:pt x="87335" y="1590518"/>
                  </a:lnTo>
                  <a:lnTo>
                    <a:pt x="101306" y="1544614"/>
                  </a:lnTo>
                  <a:lnTo>
                    <a:pt x="116377" y="1498770"/>
                  </a:lnTo>
                  <a:lnTo>
                    <a:pt x="132423" y="1453368"/>
                  </a:lnTo>
                  <a:lnTo>
                    <a:pt x="149429" y="1408422"/>
                  </a:lnTo>
                  <a:lnTo>
                    <a:pt x="167383" y="1363943"/>
                  </a:lnTo>
                  <a:lnTo>
                    <a:pt x="186272" y="1319943"/>
                  </a:lnTo>
                  <a:lnTo>
                    <a:pt x="206082" y="1276435"/>
                  </a:lnTo>
                  <a:lnTo>
                    <a:pt x="226801" y="1233431"/>
                  </a:lnTo>
                  <a:lnTo>
                    <a:pt x="248415" y="1190942"/>
                  </a:lnTo>
                  <a:lnTo>
                    <a:pt x="270911" y="1148982"/>
                  </a:lnTo>
                  <a:lnTo>
                    <a:pt x="294276" y="1107562"/>
                  </a:lnTo>
                  <a:lnTo>
                    <a:pt x="318497" y="1066695"/>
                  </a:lnTo>
                  <a:lnTo>
                    <a:pt x="343561" y="1026392"/>
                  </a:lnTo>
                  <a:lnTo>
                    <a:pt x="369454" y="986666"/>
                  </a:lnTo>
                  <a:lnTo>
                    <a:pt x="396164" y="947529"/>
                  </a:lnTo>
                  <a:lnTo>
                    <a:pt x="423677" y="908993"/>
                  </a:lnTo>
                  <a:lnTo>
                    <a:pt x="451980" y="871071"/>
                  </a:lnTo>
                  <a:lnTo>
                    <a:pt x="481061" y="833774"/>
                  </a:lnTo>
                  <a:lnTo>
                    <a:pt x="510905" y="797115"/>
                  </a:lnTo>
                  <a:lnTo>
                    <a:pt x="541500" y="761106"/>
                  </a:lnTo>
                  <a:lnTo>
                    <a:pt x="572832" y="725758"/>
                  </a:lnTo>
                  <a:lnTo>
                    <a:pt x="604889" y="691085"/>
                  </a:lnTo>
                  <a:lnTo>
                    <a:pt x="637658" y="657099"/>
                  </a:lnTo>
                  <a:lnTo>
                    <a:pt x="671124" y="623811"/>
                  </a:lnTo>
                  <a:lnTo>
                    <a:pt x="705276" y="591233"/>
                  </a:lnTo>
                  <a:lnTo>
                    <a:pt x="740100" y="559379"/>
                  </a:lnTo>
                  <a:lnTo>
                    <a:pt x="775582" y="528260"/>
                  </a:lnTo>
                  <a:lnTo>
                    <a:pt x="811710" y="497887"/>
                  </a:lnTo>
                  <a:lnTo>
                    <a:pt x="848471" y="468275"/>
                  </a:lnTo>
                  <a:lnTo>
                    <a:pt x="885851" y="439434"/>
                  </a:lnTo>
                  <a:lnTo>
                    <a:pt x="923837" y="411377"/>
                  </a:lnTo>
                  <a:lnTo>
                    <a:pt x="962417" y="384115"/>
                  </a:lnTo>
                  <a:lnTo>
                    <a:pt x="1001576" y="357662"/>
                  </a:lnTo>
                  <a:lnTo>
                    <a:pt x="1041302" y="332029"/>
                  </a:lnTo>
                  <a:lnTo>
                    <a:pt x="1081582" y="307229"/>
                  </a:lnTo>
                  <a:lnTo>
                    <a:pt x="1122402" y="283273"/>
                  </a:lnTo>
                  <a:lnTo>
                    <a:pt x="1163750" y="260174"/>
                  </a:lnTo>
                  <a:lnTo>
                    <a:pt x="1205612" y="237944"/>
                  </a:lnTo>
                  <a:lnTo>
                    <a:pt x="1247976" y="216596"/>
                  </a:lnTo>
                  <a:lnTo>
                    <a:pt x="1290827" y="196140"/>
                  </a:lnTo>
                  <a:lnTo>
                    <a:pt x="1334153" y="176590"/>
                  </a:lnTo>
                  <a:lnTo>
                    <a:pt x="1377941" y="157958"/>
                  </a:lnTo>
                  <a:lnTo>
                    <a:pt x="1422178" y="140256"/>
                  </a:lnTo>
                  <a:lnTo>
                    <a:pt x="1466850" y="123496"/>
                  </a:lnTo>
                  <a:lnTo>
                    <a:pt x="1471597" y="121121"/>
                  </a:lnTo>
                  <a:lnTo>
                    <a:pt x="1476344" y="121121"/>
                  </a:lnTo>
                  <a:lnTo>
                    <a:pt x="1481091" y="118746"/>
                  </a:lnTo>
                  <a:lnTo>
                    <a:pt x="1529189" y="102973"/>
                  </a:lnTo>
                  <a:lnTo>
                    <a:pt x="1577846" y="88239"/>
                  </a:lnTo>
                  <a:lnTo>
                    <a:pt x="1627044" y="74564"/>
                  </a:lnTo>
                  <a:lnTo>
                    <a:pt x="1676760" y="61969"/>
                  </a:lnTo>
                  <a:lnTo>
                    <a:pt x="1726975" y="50475"/>
                  </a:lnTo>
                  <a:lnTo>
                    <a:pt x="1777667" y="40103"/>
                  </a:lnTo>
                  <a:lnTo>
                    <a:pt x="1828816" y="30874"/>
                  </a:lnTo>
                  <a:lnTo>
                    <a:pt x="1880400" y="22807"/>
                  </a:lnTo>
                  <a:lnTo>
                    <a:pt x="1932400" y="15925"/>
                  </a:lnTo>
                  <a:lnTo>
                    <a:pt x="1984795" y="10247"/>
                  </a:lnTo>
                  <a:lnTo>
                    <a:pt x="2037572" y="5794"/>
                  </a:lnTo>
                  <a:lnTo>
                    <a:pt x="2090684" y="2589"/>
                  </a:lnTo>
                  <a:lnTo>
                    <a:pt x="2144137" y="650"/>
                  </a:lnTo>
                  <a:lnTo>
                    <a:pt x="2197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0F9641E1-E9CC-864B-0758-63936322DBEB}"/>
                </a:ext>
              </a:extLst>
            </p:cNvPr>
            <p:cNvSpPr/>
            <p:nvPr/>
          </p:nvSpPr>
          <p:spPr>
            <a:xfrm>
              <a:off x="12188893" y="5628258"/>
              <a:ext cx="3256279" cy="4658995"/>
            </a:xfrm>
            <a:custGeom>
              <a:avLst/>
              <a:gdLst/>
              <a:ahLst/>
              <a:cxnLst/>
              <a:rect l="l" t="t" r="r" b="b"/>
              <a:pathLst>
                <a:path w="3256280" h="4658995">
                  <a:moveTo>
                    <a:pt x="1627011" y="0"/>
                  </a:moveTo>
                  <a:lnTo>
                    <a:pt x="1677872" y="901"/>
                  </a:lnTo>
                  <a:lnTo>
                    <a:pt x="1728789" y="3552"/>
                  </a:lnTo>
                  <a:lnTo>
                    <a:pt x="1779643" y="7874"/>
                  </a:lnTo>
                  <a:lnTo>
                    <a:pt x="1830314" y="13788"/>
                  </a:lnTo>
                  <a:lnTo>
                    <a:pt x="1880685" y="21213"/>
                  </a:lnTo>
                  <a:lnTo>
                    <a:pt x="1930636" y="30072"/>
                  </a:lnTo>
                  <a:lnTo>
                    <a:pt x="1980048" y="40285"/>
                  </a:lnTo>
                  <a:lnTo>
                    <a:pt x="2028802" y="51773"/>
                  </a:lnTo>
                  <a:lnTo>
                    <a:pt x="2076781" y="64457"/>
                  </a:lnTo>
                  <a:lnTo>
                    <a:pt x="2123864" y="78257"/>
                  </a:lnTo>
                  <a:lnTo>
                    <a:pt x="2169934" y="93094"/>
                  </a:lnTo>
                  <a:lnTo>
                    <a:pt x="2214433" y="109410"/>
                  </a:lnTo>
                  <a:lnTo>
                    <a:pt x="2258307" y="126976"/>
                  </a:lnTo>
                  <a:lnTo>
                    <a:pt x="2301534" y="145773"/>
                  </a:lnTo>
                  <a:lnTo>
                    <a:pt x="2344095" y="165777"/>
                  </a:lnTo>
                  <a:lnTo>
                    <a:pt x="2385966" y="186969"/>
                  </a:lnTo>
                  <a:lnTo>
                    <a:pt x="2427126" y="209325"/>
                  </a:lnTo>
                  <a:lnTo>
                    <a:pt x="2467555" y="232825"/>
                  </a:lnTo>
                  <a:lnTo>
                    <a:pt x="2507232" y="257447"/>
                  </a:lnTo>
                  <a:lnTo>
                    <a:pt x="2546133" y="283170"/>
                  </a:lnTo>
                  <a:lnTo>
                    <a:pt x="2584239" y="309972"/>
                  </a:lnTo>
                  <a:lnTo>
                    <a:pt x="2621528" y="337832"/>
                  </a:lnTo>
                  <a:lnTo>
                    <a:pt x="2657979" y="366728"/>
                  </a:lnTo>
                  <a:lnTo>
                    <a:pt x="2693570" y="396639"/>
                  </a:lnTo>
                  <a:lnTo>
                    <a:pt x="2728279" y="427544"/>
                  </a:lnTo>
                  <a:lnTo>
                    <a:pt x="2762087" y="459420"/>
                  </a:lnTo>
                  <a:lnTo>
                    <a:pt x="2794970" y="492246"/>
                  </a:lnTo>
                  <a:lnTo>
                    <a:pt x="2826909" y="526001"/>
                  </a:lnTo>
                  <a:lnTo>
                    <a:pt x="2857881" y="560664"/>
                  </a:lnTo>
                  <a:lnTo>
                    <a:pt x="2887865" y="596213"/>
                  </a:lnTo>
                  <a:lnTo>
                    <a:pt x="2916840" y="632626"/>
                  </a:lnTo>
                  <a:lnTo>
                    <a:pt x="2944785" y="669882"/>
                  </a:lnTo>
                  <a:lnTo>
                    <a:pt x="2971678" y="707959"/>
                  </a:lnTo>
                  <a:lnTo>
                    <a:pt x="2997497" y="746837"/>
                  </a:lnTo>
                  <a:lnTo>
                    <a:pt x="3022222" y="786493"/>
                  </a:lnTo>
                  <a:lnTo>
                    <a:pt x="3045831" y="826906"/>
                  </a:lnTo>
                  <a:lnTo>
                    <a:pt x="3068304" y="868054"/>
                  </a:lnTo>
                  <a:lnTo>
                    <a:pt x="3089617" y="909917"/>
                  </a:lnTo>
                  <a:lnTo>
                    <a:pt x="3109751" y="952472"/>
                  </a:lnTo>
                  <a:lnTo>
                    <a:pt x="3128683" y="995698"/>
                  </a:lnTo>
                  <a:lnTo>
                    <a:pt x="3146393" y="1039574"/>
                  </a:lnTo>
                  <a:lnTo>
                    <a:pt x="3162859" y="1084078"/>
                  </a:lnTo>
                  <a:lnTo>
                    <a:pt x="3178059" y="1129188"/>
                  </a:lnTo>
                  <a:lnTo>
                    <a:pt x="3191973" y="1174884"/>
                  </a:lnTo>
                  <a:lnTo>
                    <a:pt x="3204579" y="1221144"/>
                  </a:lnTo>
                  <a:lnTo>
                    <a:pt x="3215856" y="1267945"/>
                  </a:lnTo>
                  <a:lnTo>
                    <a:pt x="3225782" y="1315268"/>
                  </a:lnTo>
                  <a:lnTo>
                    <a:pt x="3234336" y="1363089"/>
                  </a:lnTo>
                  <a:lnTo>
                    <a:pt x="3241497" y="1411389"/>
                  </a:lnTo>
                  <a:lnTo>
                    <a:pt x="3247243" y="1460144"/>
                  </a:lnTo>
                  <a:lnTo>
                    <a:pt x="3251553" y="1509335"/>
                  </a:lnTo>
                  <a:lnTo>
                    <a:pt x="3254405" y="1558939"/>
                  </a:lnTo>
                  <a:lnTo>
                    <a:pt x="3255712" y="1606475"/>
                  </a:lnTo>
                  <a:lnTo>
                    <a:pt x="3255779" y="4658740"/>
                  </a:lnTo>
                  <a:lnTo>
                    <a:pt x="0" y="4658740"/>
                  </a:lnTo>
                  <a:lnTo>
                    <a:pt x="0" y="1606475"/>
                  </a:lnTo>
                  <a:lnTo>
                    <a:pt x="1438" y="1555691"/>
                  </a:lnTo>
                  <a:lnTo>
                    <a:pt x="4450" y="1505298"/>
                  </a:lnTo>
                  <a:lnTo>
                    <a:pt x="9013" y="1455318"/>
                  </a:lnTo>
                  <a:lnTo>
                    <a:pt x="15100" y="1405775"/>
                  </a:lnTo>
                  <a:lnTo>
                    <a:pt x="22687" y="1356692"/>
                  </a:lnTo>
                  <a:lnTo>
                    <a:pt x="31750" y="1308092"/>
                  </a:lnTo>
                  <a:lnTo>
                    <a:pt x="42263" y="1259998"/>
                  </a:lnTo>
                  <a:lnTo>
                    <a:pt x="54202" y="1212434"/>
                  </a:lnTo>
                  <a:lnTo>
                    <a:pt x="67542" y="1165422"/>
                  </a:lnTo>
                  <a:lnTo>
                    <a:pt x="82258" y="1118986"/>
                  </a:lnTo>
                  <a:lnTo>
                    <a:pt x="98325" y="1073149"/>
                  </a:lnTo>
                  <a:lnTo>
                    <a:pt x="115719" y="1027934"/>
                  </a:lnTo>
                  <a:lnTo>
                    <a:pt x="134415" y="983364"/>
                  </a:lnTo>
                  <a:lnTo>
                    <a:pt x="154388" y="939462"/>
                  </a:lnTo>
                  <a:lnTo>
                    <a:pt x="175613" y="896252"/>
                  </a:lnTo>
                  <a:lnTo>
                    <a:pt x="198066" y="853756"/>
                  </a:lnTo>
                  <a:lnTo>
                    <a:pt x="221722" y="811998"/>
                  </a:lnTo>
                  <a:lnTo>
                    <a:pt x="246555" y="771001"/>
                  </a:lnTo>
                  <a:lnTo>
                    <a:pt x="272542" y="730788"/>
                  </a:lnTo>
                  <a:lnTo>
                    <a:pt x="299657" y="691383"/>
                  </a:lnTo>
                  <a:lnTo>
                    <a:pt x="327875" y="652807"/>
                  </a:lnTo>
                  <a:lnTo>
                    <a:pt x="357173" y="615086"/>
                  </a:lnTo>
                  <a:lnTo>
                    <a:pt x="387524" y="578240"/>
                  </a:lnTo>
                  <a:lnTo>
                    <a:pt x="418905" y="542295"/>
                  </a:lnTo>
                  <a:lnTo>
                    <a:pt x="451290" y="507273"/>
                  </a:lnTo>
                  <a:lnTo>
                    <a:pt x="484655" y="473197"/>
                  </a:lnTo>
                  <a:lnTo>
                    <a:pt x="518975" y="440090"/>
                  </a:lnTo>
                  <a:lnTo>
                    <a:pt x="554225" y="407976"/>
                  </a:lnTo>
                  <a:lnTo>
                    <a:pt x="590381" y="376877"/>
                  </a:lnTo>
                  <a:lnTo>
                    <a:pt x="627417" y="346817"/>
                  </a:lnTo>
                  <a:lnTo>
                    <a:pt x="665309" y="317819"/>
                  </a:lnTo>
                  <a:lnTo>
                    <a:pt x="704031" y="289906"/>
                  </a:lnTo>
                  <a:lnTo>
                    <a:pt x="743561" y="263101"/>
                  </a:lnTo>
                  <a:lnTo>
                    <a:pt x="783871" y="237428"/>
                  </a:lnTo>
                  <a:lnTo>
                    <a:pt x="824938" y="212909"/>
                  </a:lnTo>
                  <a:lnTo>
                    <a:pt x="866738" y="189568"/>
                  </a:lnTo>
                  <a:lnTo>
                    <a:pt x="909244" y="167428"/>
                  </a:lnTo>
                  <a:lnTo>
                    <a:pt x="952433" y="146511"/>
                  </a:lnTo>
                  <a:lnTo>
                    <a:pt x="996279" y="126842"/>
                  </a:lnTo>
                  <a:lnTo>
                    <a:pt x="1040758" y="108443"/>
                  </a:lnTo>
                  <a:lnTo>
                    <a:pt x="1085845" y="91337"/>
                  </a:lnTo>
                  <a:lnTo>
                    <a:pt x="1089359" y="89581"/>
                  </a:lnTo>
                  <a:lnTo>
                    <a:pt x="1092873" y="89581"/>
                  </a:lnTo>
                  <a:lnTo>
                    <a:pt x="1096387" y="87824"/>
                  </a:lnTo>
                  <a:lnTo>
                    <a:pt x="1141774" y="73110"/>
                  </a:lnTo>
                  <a:lnTo>
                    <a:pt x="1187827" y="59647"/>
                  </a:lnTo>
                  <a:lnTo>
                    <a:pt x="1234513" y="47466"/>
                  </a:lnTo>
                  <a:lnTo>
                    <a:pt x="1281801" y="36600"/>
                  </a:lnTo>
                  <a:lnTo>
                    <a:pt x="1329659" y="27079"/>
                  </a:lnTo>
                  <a:lnTo>
                    <a:pt x="1378056" y="18937"/>
                  </a:lnTo>
                  <a:lnTo>
                    <a:pt x="1426960" y="12204"/>
                  </a:lnTo>
                  <a:lnTo>
                    <a:pt x="1476339" y="6912"/>
                  </a:lnTo>
                  <a:lnTo>
                    <a:pt x="1526162" y="3093"/>
                  </a:lnTo>
                  <a:lnTo>
                    <a:pt x="1576396" y="778"/>
                  </a:lnTo>
                  <a:lnTo>
                    <a:pt x="1627011" y="0"/>
                  </a:lnTo>
                  <a:close/>
                </a:path>
              </a:pathLst>
            </a:custGeom>
            <a:solidFill>
              <a:srgbClr val="3B7DB3"/>
            </a:solidFill>
          </p:spPr>
          <p:txBody>
            <a:bodyPr wrap="square" lIns="0" tIns="0" rIns="0" bIns="0" rtlCol="0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21">
            <a:extLst>
              <a:ext uri="{FF2B5EF4-FFF2-40B4-BE49-F238E27FC236}">
                <a16:creationId xmlns:a16="http://schemas.microsoft.com/office/drawing/2014/main" id="{9EB8CF8C-2E9E-2A8A-B49F-96B2DD852A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5471" y="500365"/>
            <a:ext cx="7910093" cy="92264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endParaRPr sz="6600" spc="-15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4C80F2-737C-36C8-AC96-AE5305B5C665}"/>
              </a:ext>
            </a:extLst>
          </p:cNvPr>
          <p:cNvSpPr txBox="1"/>
          <p:nvPr userDrawn="1"/>
        </p:nvSpPr>
        <p:spPr>
          <a:xfrm>
            <a:off x="5311773" y="4961742"/>
            <a:ext cx="1571625" cy="134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632FF0-3412-A7CC-52FF-E3B07BB13B2B}"/>
              </a:ext>
            </a:extLst>
          </p:cNvPr>
          <p:cNvSpPr txBox="1"/>
          <p:nvPr userDrawn="1"/>
        </p:nvSpPr>
        <p:spPr>
          <a:xfrm>
            <a:off x="8452671" y="5003280"/>
            <a:ext cx="1571625" cy="134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4801A1F-2E2E-D94F-19A0-138C5E2ED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0" y="4860925"/>
            <a:ext cx="17589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FD4F742-5165-3493-8047-5FA4EE25EC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6525" y="4879721"/>
            <a:ext cx="17589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94D7E557-B6E2-A79B-676A-15789E84C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9008" y="4860925"/>
            <a:ext cx="17589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31AE96A-B184-8470-F41F-D9FDB6CD96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354" y="2094825"/>
            <a:ext cx="2363458" cy="2364670"/>
          </a:xfrm>
          <a:prstGeom prst="ellipse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43CB2768-EE95-447F-42A8-40C9465E7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4271" y="2094825"/>
            <a:ext cx="2363458" cy="2364670"/>
          </a:xfrm>
          <a:prstGeom prst="ellipse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F836284-454A-DF5A-71DE-9FC5A3C0F1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188" y="2094825"/>
            <a:ext cx="2363458" cy="2364670"/>
          </a:xfrm>
          <a:prstGeom prst="ellipse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0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17">
            <a:extLst>
              <a:ext uri="{FF2B5EF4-FFF2-40B4-BE49-F238E27FC236}">
                <a16:creationId xmlns:a16="http://schemas.microsoft.com/office/drawing/2014/main" id="{C4C7DE43-BAF3-3302-601F-7E7703A11B2F}"/>
              </a:ext>
            </a:extLst>
          </p:cNvPr>
          <p:cNvSpPr/>
          <p:nvPr userDrawn="1"/>
        </p:nvSpPr>
        <p:spPr>
          <a:xfrm>
            <a:off x="916824" y="887675"/>
            <a:ext cx="3852900" cy="3852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oogle Shape;135;p17">
            <a:extLst>
              <a:ext uri="{FF2B5EF4-FFF2-40B4-BE49-F238E27FC236}">
                <a16:creationId xmlns:a16="http://schemas.microsoft.com/office/drawing/2014/main" id="{38D1CEB8-95B6-224C-1B1B-A5B50DFE744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602" b="602"/>
          <a:stretch/>
        </p:blipFill>
        <p:spPr>
          <a:xfrm>
            <a:off x="981468" y="974675"/>
            <a:ext cx="3723600" cy="36789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C57685C-2224-20B7-8582-4B8FCB5D5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070" y="4964987"/>
            <a:ext cx="3104395" cy="856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07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0;p17">
            <a:extLst>
              <a:ext uri="{FF2B5EF4-FFF2-40B4-BE49-F238E27FC236}">
                <a16:creationId xmlns:a16="http://schemas.microsoft.com/office/drawing/2014/main" id="{C4C7DE43-BAF3-3302-601F-7E7703A11B2F}"/>
              </a:ext>
            </a:extLst>
          </p:cNvPr>
          <p:cNvSpPr/>
          <p:nvPr userDrawn="1"/>
        </p:nvSpPr>
        <p:spPr>
          <a:xfrm>
            <a:off x="916824" y="887675"/>
            <a:ext cx="3852900" cy="3852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6C57685C-2224-20B7-8582-4B8FCB5D5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1070" y="4964987"/>
            <a:ext cx="3104395" cy="856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06A55-9641-54ED-10A1-15DAD60A73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1667" y="1036044"/>
            <a:ext cx="3563200" cy="3565027"/>
          </a:xfrm>
          <a:prstGeom prst="ellipse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2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8;p19">
            <a:extLst>
              <a:ext uri="{FF2B5EF4-FFF2-40B4-BE49-F238E27FC236}">
                <a16:creationId xmlns:a16="http://schemas.microsoft.com/office/drawing/2014/main" id="{63A76DC0-470C-457E-897F-3C59192D28F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2">
            <a:extLst>
              <a:ext uri="{FF2B5EF4-FFF2-40B4-BE49-F238E27FC236}">
                <a16:creationId xmlns:a16="http://schemas.microsoft.com/office/drawing/2014/main" id="{9EB3ED2F-6C4A-42AC-14D8-C99EFF51F818}"/>
              </a:ext>
            </a:extLst>
          </p:cNvPr>
          <p:cNvGrpSpPr/>
          <p:nvPr userDrawn="1"/>
        </p:nvGrpSpPr>
        <p:grpSpPr>
          <a:xfrm>
            <a:off x="2580783" y="0"/>
            <a:ext cx="9060179" cy="6858000"/>
            <a:chOff x="3871173" y="0"/>
            <a:chExt cx="13590269" cy="10287000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93CC2095-B2B2-1CFB-7D25-60DE839673AA}"/>
                </a:ext>
              </a:extLst>
            </p:cNvPr>
            <p:cNvSpPr/>
            <p:nvPr/>
          </p:nvSpPr>
          <p:spPr>
            <a:xfrm>
              <a:off x="3871173" y="0"/>
              <a:ext cx="7997190" cy="10287000"/>
            </a:xfrm>
            <a:custGeom>
              <a:avLst/>
              <a:gdLst/>
              <a:ahLst/>
              <a:cxnLst/>
              <a:rect l="l" t="t" r="r" b="b"/>
              <a:pathLst>
                <a:path w="7997190" h="10287000">
                  <a:moveTo>
                    <a:pt x="7061207" y="10286999"/>
                  </a:moveTo>
                  <a:lnTo>
                    <a:pt x="924244" y="10286999"/>
                  </a:lnTo>
                  <a:lnTo>
                    <a:pt x="907918" y="10267353"/>
                  </a:lnTo>
                  <a:lnTo>
                    <a:pt x="878250" y="10230785"/>
                  </a:lnTo>
                  <a:lnTo>
                    <a:pt x="849006" y="10193857"/>
                  </a:lnTo>
                  <a:lnTo>
                    <a:pt x="820189" y="10156575"/>
                  </a:lnTo>
                  <a:lnTo>
                    <a:pt x="791802" y="10118941"/>
                  </a:lnTo>
                  <a:lnTo>
                    <a:pt x="763850" y="10080959"/>
                  </a:lnTo>
                  <a:lnTo>
                    <a:pt x="736336" y="10042632"/>
                  </a:lnTo>
                  <a:lnTo>
                    <a:pt x="709264" y="10003965"/>
                  </a:lnTo>
                  <a:lnTo>
                    <a:pt x="682637" y="9964961"/>
                  </a:lnTo>
                  <a:lnTo>
                    <a:pt x="656459" y="9925623"/>
                  </a:lnTo>
                  <a:lnTo>
                    <a:pt x="630733" y="9885956"/>
                  </a:lnTo>
                  <a:lnTo>
                    <a:pt x="605464" y="9845962"/>
                  </a:lnTo>
                  <a:lnTo>
                    <a:pt x="580655" y="9805646"/>
                  </a:lnTo>
                  <a:lnTo>
                    <a:pt x="556310" y="9765011"/>
                  </a:lnTo>
                  <a:lnTo>
                    <a:pt x="532432" y="9724061"/>
                  </a:lnTo>
                  <a:lnTo>
                    <a:pt x="509025" y="9682799"/>
                  </a:lnTo>
                  <a:lnTo>
                    <a:pt x="486092" y="9641229"/>
                  </a:lnTo>
                  <a:lnTo>
                    <a:pt x="463638" y="9599355"/>
                  </a:lnTo>
                  <a:lnTo>
                    <a:pt x="441665" y="9557180"/>
                  </a:lnTo>
                  <a:lnTo>
                    <a:pt x="420179" y="9514708"/>
                  </a:lnTo>
                  <a:lnTo>
                    <a:pt x="399181" y="9471943"/>
                  </a:lnTo>
                  <a:lnTo>
                    <a:pt x="378677" y="9428888"/>
                  </a:lnTo>
                  <a:lnTo>
                    <a:pt x="358669" y="9385547"/>
                  </a:lnTo>
                  <a:lnTo>
                    <a:pt x="339161" y="9341923"/>
                  </a:lnTo>
                  <a:lnTo>
                    <a:pt x="320157" y="9298020"/>
                  </a:lnTo>
                  <a:lnTo>
                    <a:pt x="301661" y="9253842"/>
                  </a:lnTo>
                  <a:lnTo>
                    <a:pt x="283676" y="9209393"/>
                  </a:lnTo>
                  <a:lnTo>
                    <a:pt x="266206" y="9164676"/>
                  </a:lnTo>
                  <a:lnTo>
                    <a:pt x="249255" y="9119694"/>
                  </a:lnTo>
                  <a:lnTo>
                    <a:pt x="232825" y="9074452"/>
                  </a:lnTo>
                  <a:lnTo>
                    <a:pt x="216922" y="9028952"/>
                  </a:lnTo>
                  <a:lnTo>
                    <a:pt x="201548" y="8983200"/>
                  </a:lnTo>
                  <a:lnTo>
                    <a:pt x="186707" y="8937197"/>
                  </a:lnTo>
                  <a:lnTo>
                    <a:pt x="172403" y="8890949"/>
                  </a:lnTo>
                  <a:lnTo>
                    <a:pt x="158640" y="8844458"/>
                  </a:lnTo>
                  <a:lnTo>
                    <a:pt x="145315" y="8797336"/>
                  </a:lnTo>
                  <a:lnTo>
                    <a:pt x="132723" y="8750660"/>
                  </a:lnTo>
                  <a:lnTo>
                    <a:pt x="120629" y="8703566"/>
                  </a:lnTo>
                  <a:lnTo>
                    <a:pt x="109064" y="8656142"/>
                  </a:lnTo>
                  <a:lnTo>
                    <a:pt x="98058" y="8608493"/>
                  </a:lnTo>
                  <a:lnTo>
                    <a:pt x="87615" y="8560623"/>
                  </a:lnTo>
                  <a:lnTo>
                    <a:pt x="77737" y="8512537"/>
                  </a:lnTo>
                  <a:lnTo>
                    <a:pt x="68430" y="8464237"/>
                  </a:lnTo>
                  <a:lnTo>
                    <a:pt x="59695" y="8415727"/>
                  </a:lnTo>
                  <a:lnTo>
                    <a:pt x="51538" y="8367012"/>
                  </a:lnTo>
                  <a:lnTo>
                    <a:pt x="43962" y="8318094"/>
                  </a:lnTo>
                  <a:lnTo>
                    <a:pt x="36970" y="8268977"/>
                  </a:lnTo>
                  <a:lnTo>
                    <a:pt x="30566" y="8219665"/>
                  </a:lnTo>
                  <a:lnTo>
                    <a:pt x="24754" y="8170161"/>
                  </a:lnTo>
                  <a:lnTo>
                    <a:pt x="19537" y="8120470"/>
                  </a:lnTo>
                  <a:lnTo>
                    <a:pt x="14920" y="8070594"/>
                  </a:lnTo>
                  <a:lnTo>
                    <a:pt x="10905" y="8020538"/>
                  </a:lnTo>
                  <a:lnTo>
                    <a:pt x="7496" y="7970305"/>
                  </a:lnTo>
                  <a:lnTo>
                    <a:pt x="4698" y="7919898"/>
                  </a:lnTo>
                  <a:lnTo>
                    <a:pt x="2513" y="7869322"/>
                  </a:lnTo>
                  <a:lnTo>
                    <a:pt x="946" y="7818579"/>
                  </a:lnTo>
                  <a:lnTo>
                    <a:pt x="0" y="7767674"/>
                  </a:lnTo>
                  <a:lnTo>
                    <a:pt x="0" y="0"/>
                  </a:lnTo>
                  <a:lnTo>
                    <a:pt x="7996698" y="0"/>
                  </a:lnTo>
                  <a:lnTo>
                    <a:pt x="7996698" y="7775267"/>
                  </a:lnTo>
                  <a:lnTo>
                    <a:pt x="7995746" y="7825700"/>
                  </a:lnTo>
                  <a:lnTo>
                    <a:pt x="7994164" y="7875979"/>
                  </a:lnTo>
                  <a:lnTo>
                    <a:pt x="7991956" y="7926101"/>
                  </a:lnTo>
                  <a:lnTo>
                    <a:pt x="7989124" y="7976064"/>
                  </a:lnTo>
                  <a:lnTo>
                    <a:pt x="7985674" y="8025862"/>
                  </a:lnTo>
                  <a:lnTo>
                    <a:pt x="7981609" y="8075492"/>
                  </a:lnTo>
                  <a:lnTo>
                    <a:pt x="7976932" y="8124951"/>
                  </a:lnTo>
                  <a:lnTo>
                    <a:pt x="7971649" y="8174235"/>
                  </a:lnTo>
                  <a:lnTo>
                    <a:pt x="7965763" y="8223340"/>
                  </a:lnTo>
                  <a:lnTo>
                    <a:pt x="7959278" y="8272263"/>
                  </a:lnTo>
                  <a:lnTo>
                    <a:pt x="7952198" y="8321000"/>
                  </a:lnTo>
                  <a:lnTo>
                    <a:pt x="7944526" y="8369548"/>
                  </a:lnTo>
                  <a:lnTo>
                    <a:pt x="7936268" y="8417902"/>
                  </a:lnTo>
                  <a:lnTo>
                    <a:pt x="7927426" y="8466059"/>
                  </a:lnTo>
                  <a:lnTo>
                    <a:pt x="7918005" y="8514015"/>
                  </a:lnTo>
                  <a:lnTo>
                    <a:pt x="7908008" y="8561767"/>
                  </a:lnTo>
                  <a:lnTo>
                    <a:pt x="7897440" y="8609312"/>
                  </a:lnTo>
                  <a:lnTo>
                    <a:pt x="7886305" y="8656644"/>
                  </a:lnTo>
                  <a:lnTo>
                    <a:pt x="7874606" y="8703762"/>
                  </a:lnTo>
                  <a:lnTo>
                    <a:pt x="7862319" y="8750763"/>
                  </a:lnTo>
                  <a:lnTo>
                    <a:pt x="7849421" y="8797728"/>
                  </a:lnTo>
                  <a:lnTo>
                    <a:pt x="7836168" y="8843785"/>
                  </a:lnTo>
                  <a:lnTo>
                    <a:pt x="7822255" y="8890005"/>
                  </a:lnTo>
                  <a:lnTo>
                    <a:pt x="7807798" y="8935991"/>
                  </a:lnTo>
                  <a:lnTo>
                    <a:pt x="7792801" y="8981740"/>
                  </a:lnTo>
                  <a:lnTo>
                    <a:pt x="7777268" y="9027248"/>
                  </a:lnTo>
                  <a:lnTo>
                    <a:pt x="7761204" y="9072512"/>
                  </a:lnTo>
                  <a:lnTo>
                    <a:pt x="7744611" y="9117528"/>
                  </a:lnTo>
                  <a:lnTo>
                    <a:pt x="7727495" y="9162291"/>
                  </a:lnTo>
                  <a:lnTo>
                    <a:pt x="7709859" y="9206799"/>
                  </a:lnTo>
                  <a:lnTo>
                    <a:pt x="7691706" y="9251048"/>
                  </a:lnTo>
                  <a:lnTo>
                    <a:pt x="7673042" y="9295035"/>
                  </a:lnTo>
                  <a:lnTo>
                    <a:pt x="7653869" y="9338754"/>
                  </a:lnTo>
                  <a:lnTo>
                    <a:pt x="7634192" y="9382204"/>
                  </a:lnTo>
                  <a:lnTo>
                    <a:pt x="7614015" y="9425380"/>
                  </a:lnTo>
                  <a:lnTo>
                    <a:pt x="7593342" y="9468278"/>
                  </a:lnTo>
                  <a:lnTo>
                    <a:pt x="7572176" y="9510896"/>
                  </a:lnTo>
                  <a:lnTo>
                    <a:pt x="7550522" y="9553228"/>
                  </a:lnTo>
                  <a:lnTo>
                    <a:pt x="7528383" y="9595272"/>
                  </a:lnTo>
                  <a:lnTo>
                    <a:pt x="7505764" y="9637024"/>
                  </a:lnTo>
                  <a:lnTo>
                    <a:pt x="7482669" y="9678481"/>
                  </a:lnTo>
                  <a:lnTo>
                    <a:pt x="7459100" y="9719638"/>
                  </a:lnTo>
                  <a:lnTo>
                    <a:pt x="7435064" y="9760492"/>
                  </a:lnTo>
                  <a:lnTo>
                    <a:pt x="7410562" y="9801039"/>
                  </a:lnTo>
                  <a:lnTo>
                    <a:pt x="7385600" y="9841276"/>
                  </a:lnTo>
                  <a:lnTo>
                    <a:pt x="7360181" y="9881199"/>
                  </a:lnTo>
                  <a:lnTo>
                    <a:pt x="7334309" y="9920804"/>
                  </a:lnTo>
                  <a:lnTo>
                    <a:pt x="7307989" y="9960088"/>
                  </a:lnTo>
                  <a:lnTo>
                    <a:pt x="7281223" y="9999048"/>
                  </a:lnTo>
                  <a:lnTo>
                    <a:pt x="7254017" y="10037678"/>
                  </a:lnTo>
                  <a:lnTo>
                    <a:pt x="7226373" y="10075976"/>
                  </a:lnTo>
                  <a:lnTo>
                    <a:pt x="7198297" y="10113938"/>
                  </a:lnTo>
                  <a:lnTo>
                    <a:pt x="7169791" y="10151561"/>
                  </a:lnTo>
                  <a:lnTo>
                    <a:pt x="7140861" y="10188840"/>
                  </a:lnTo>
                  <a:lnTo>
                    <a:pt x="7111509" y="10225772"/>
                  </a:lnTo>
                  <a:lnTo>
                    <a:pt x="7081740" y="10262354"/>
                  </a:lnTo>
                  <a:lnTo>
                    <a:pt x="7061207" y="10286999"/>
                  </a:lnTo>
                  <a:close/>
                </a:path>
              </a:pathLst>
            </a:custGeom>
            <a:gradFill>
              <a:gsLst>
                <a:gs pos="71000">
                  <a:srgbClr val="D9D2E9"/>
                </a:gs>
                <a:gs pos="23000">
                  <a:schemeClr val="bg1"/>
                </a:gs>
              </a:gsLst>
              <a:lin ang="2700000" scaled="1"/>
            </a:gra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B905F50-3D20-4F77-21A1-91C864C81919}"/>
                </a:ext>
              </a:extLst>
            </p:cNvPr>
            <p:cNvSpPr/>
            <p:nvPr/>
          </p:nvSpPr>
          <p:spPr>
            <a:xfrm>
              <a:off x="9279422" y="1079753"/>
              <a:ext cx="8181975" cy="8181975"/>
            </a:xfrm>
            <a:custGeom>
              <a:avLst/>
              <a:gdLst/>
              <a:ahLst/>
              <a:cxnLst/>
              <a:rect l="l" t="t" r="r" b="b"/>
              <a:pathLst>
                <a:path w="8181975" h="8181975">
                  <a:moveTo>
                    <a:pt x="4090987" y="8181974"/>
                  </a:moveTo>
                  <a:lnTo>
                    <a:pt x="4042637" y="8181694"/>
                  </a:lnTo>
                  <a:lnTo>
                    <a:pt x="3994422" y="8180857"/>
                  </a:lnTo>
                  <a:lnTo>
                    <a:pt x="3946344" y="8179465"/>
                  </a:lnTo>
                  <a:lnTo>
                    <a:pt x="3898405" y="8177521"/>
                  </a:lnTo>
                  <a:lnTo>
                    <a:pt x="3850611" y="8175029"/>
                  </a:lnTo>
                  <a:lnTo>
                    <a:pt x="3802962" y="8171992"/>
                  </a:lnTo>
                  <a:lnTo>
                    <a:pt x="3755463" y="8168413"/>
                  </a:lnTo>
                  <a:lnTo>
                    <a:pt x="3708116" y="8164294"/>
                  </a:lnTo>
                  <a:lnTo>
                    <a:pt x="3660925" y="8159639"/>
                  </a:lnTo>
                  <a:lnTo>
                    <a:pt x="3613892" y="8154451"/>
                  </a:lnTo>
                  <a:lnTo>
                    <a:pt x="3567021" y="8148733"/>
                  </a:lnTo>
                  <a:lnTo>
                    <a:pt x="3520314" y="8142488"/>
                  </a:lnTo>
                  <a:lnTo>
                    <a:pt x="3473776" y="8135720"/>
                  </a:lnTo>
                  <a:lnTo>
                    <a:pt x="3427408" y="8128430"/>
                  </a:lnTo>
                  <a:lnTo>
                    <a:pt x="3381214" y="8120623"/>
                  </a:lnTo>
                  <a:lnTo>
                    <a:pt x="3335198" y="8112301"/>
                  </a:lnTo>
                  <a:lnTo>
                    <a:pt x="3289361" y="8103467"/>
                  </a:lnTo>
                  <a:lnTo>
                    <a:pt x="3243707" y="8094125"/>
                  </a:lnTo>
                  <a:lnTo>
                    <a:pt x="3198240" y="8084278"/>
                  </a:lnTo>
                  <a:lnTo>
                    <a:pt x="3152962" y="8073928"/>
                  </a:lnTo>
                  <a:lnTo>
                    <a:pt x="3107876" y="8063079"/>
                  </a:lnTo>
                  <a:lnTo>
                    <a:pt x="3062986" y="8051734"/>
                  </a:lnTo>
                  <a:lnTo>
                    <a:pt x="3018294" y="8039895"/>
                  </a:lnTo>
                  <a:lnTo>
                    <a:pt x="2973804" y="8027567"/>
                  </a:lnTo>
                  <a:lnTo>
                    <a:pt x="2929518" y="8014751"/>
                  </a:lnTo>
                  <a:lnTo>
                    <a:pt x="2885440" y="8001451"/>
                  </a:lnTo>
                  <a:lnTo>
                    <a:pt x="2841573" y="7987671"/>
                  </a:lnTo>
                  <a:lnTo>
                    <a:pt x="2797920" y="7973413"/>
                  </a:lnTo>
                  <a:lnTo>
                    <a:pt x="2754483" y="7958680"/>
                  </a:lnTo>
                  <a:lnTo>
                    <a:pt x="2711267" y="7943475"/>
                  </a:lnTo>
                  <a:lnTo>
                    <a:pt x="2668273" y="7927802"/>
                  </a:lnTo>
                  <a:lnTo>
                    <a:pt x="2625506" y="7911663"/>
                  </a:lnTo>
                  <a:lnTo>
                    <a:pt x="2582968" y="7895061"/>
                  </a:lnTo>
                  <a:lnTo>
                    <a:pt x="2540662" y="7878001"/>
                  </a:lnTo>
                  <a:lnTo>
                    <a:pt x="2498591" y="7860484"/>
                  </a:lnTo>
                  <a:lnTo>
                    <a:pt x="2456759" y="7842513"/>
                  </a:lnTo>
                  <a:lnTo>
                    <a:pt x="2415168" y="7824093"/>
                  </a:lnTo>
                  <a:lnTo>
                    <a:pt x="2373822" y="7805225"/>
                  </a:lnTo>
                  <a:lnTo>
                    <a:pt x="2332724" y="7785914"/>
                  </a:lnTo>
                  <a:lnTo>
                    <a:pt x="2291876" y="7766161"/>
                  </a:lnTo>
                  <a:lnTo>
                    <a:pt x="2251281" y="7745970"/>
                  </a:lnTo>
                  <a:lnTo>
                    <a:pt x="2210944" y="7725345"/>
                  </a:lnTo>
                  <a:lnTo>
                    <a:pt x="2170866" y="7704288"/>
                  </a:lnTo>
                  <a:lnTo>
                    <a:pt x="2131052" y="7682802"/>
                  </a:lnTo>
                  <a:lnTo>
                    <a:pt x="2091503" y="7660890"/>
                  </a:lnTo>
                  <a:lnTo>
                    <a:pt x="2052224" y="7638556"/>
                  </a:lnTo>
                  <a:lnTo>
                    <a:pt x="2013217" y="7615803"/>
                  </a:lnTo>
                  <a:lnTo>
                    <a:pt x="1974484" y="7592633"/>
                  </a:lnTo>
                  <a:lnTo>
                    <a:pt x="1936031" y="7569050"/>
                  </a:lnTo>
                  <a:lnTo>
                    <a:pt x="1897858" y="7545056"/>
                  </a:lnTo>
                  <a:lnTo>
                    <a:pt x="1859970" y="7520655"/>
                  </a:lnTo>
                  <a:lnTo>
                    <a:pt x="1822370" y="7495850"/>
                  </a:lnTo>
                  <a:lnTo>
                    <a:pt x="1785060" y="7470644"/>
                  </a:lnTo>
                  <a:lnTo>
                    <a:pt x="1748044" y="7445040"/>
                  </a:lnTo>
                  <a:lnTo>
                    <a:pt x="1711324" y="7419041"/>
                  </a:lnTo>
                  <a:lnTo>
                    <a:pt x="1674904" y="7392650"/>
                  </a:lnTo>
                  <a:lnTo>
                    <a:pt x="1638787" y="7365870"/>
                  </a:lnTo>
                  <a:lnTo>
                    <a:pt x="1602976" y="7338705"/>
                  </a:lnTo>
                  <a:lnTo>
                    <a:pt x="1567474" y="7311157"/>
                  </a:lnTo>
                  <a:lnTo>
                    <a:pt x="1532284" y="7283229"/>
                  </a:lnTo>
                  <a:lnTo>
                    <a:pt x="1497409" y="7254925"/>
                  </a:lnTo>
                  <a:lnTo>
                    <a:pt x="1462853" y="7226247"/>
                  </a:lnTo>
                  <a:lnTo>
                    <a:pt x="1428617" y="7197199"/>
                  </a:lnTo>
                  <a:lnTo>
                    <a:pt x="1394706" y="7167784"/>
                  </a:lnTo>
                  <a:lnTo>
                    <a:pt x="1361123" y="7138005"/>
                  </a:lnTo>
                  <a:lnTo>
                    <a:pt x="1327870" y="7107864"/>
                  </a:lnTo>
                  <a:lnTo>
                    <a:pt x="1294950" y="7077365"/>
                  </a:lnTo>
                  <a:lnTo>
                    <a:pt x="1262367" y="7046511"/>
                  </a:lnTo>
                  <a:lnTo>
                    <a:pt x="1230124" y="7015305"/>
                  </a:lnTo>
                  <a:lnTo>
                    <a:pt x="1198223" y="6983751"/>
                  </a:lnTo>
                  <a:lnTo>
                    <a:pt x="1166668" y="6951850"/>
                  </a:lnTo>
                  <a:lnTo>
                    <a:pt x="1135463" y="6919607"/>
                  </a:lnTo>
                  <a:lnTo>
                    <a:pt x="1104609" y="6887024"/>
                  </a:lnTo>
                  <a:lnTo>
                    <a:pt x="1074110" y="6854104"/>
                  </a:lnTo>
                  <a:lnTo>
                    <a:pt x="1043969" y="6820851"/>
                  </a:lnTo>
                  <a:lnTo>
                    <a:pt x="1014190" y="6787267"/>
                  </a:lnTo>
                  <a:lnTo>
                    <a:pt x="984774" y="6753356"/>
                  </a:lnTo>
                  <a:lnTo>
                    <a:pt x="955726" y="6719121"/>
                  </a:lnTo>
                  <a:lnTo>
                    <a:pt x="927049" y="6684564"/>
                  </a:lnTo>
                  <a:lnTo>
                    <a:pt x="898744" y="6649689"/>
                  </a:lnTo>
                  <a:lnTo>
                    <a:pt x="870817" y="6614499"/>
                  </a:lnTo>
                  <a:lnTo>
                    <a:pt x="843269" y="6578997"/>
                  </a:lnTo>
                  <a:lnTo>
                    <a:pt x="816103" y="6543186"/>
                  </a:lnTo>
                  <a:lnTo>
                    <a:pt x="789324" y="6507070"/>
                  </a:lnTo>
                  <a:lnTo>
                    <a:pt x="762933" y="6470650"/>
                  </a:lnTo>
                  <a:lnTo>
                    <a:pt x="736934" y="6433930"/>
                  </a:lnTo>
                  <a:lnTo>
                    <a:pt x="711330" y="6396914"/>
                  </a:lnTo>
                  <a:lnTo>
                    <a:pt x="686124" y="6359604"/>
                  </a:lnTo>
                  <a:lnTo>
                    <a:pt x="661319" y="6322003"/>
                  </a:lnTo>
                  <a:lnTo>
                    <a:pt x="636918" y="6284115"/>
                  </a:lnTo>
                  <a:lnTo>
                    <a:pt x="612924" y="6245943"/>
                  </a:lnTo>
                  <a:lnTo>
                    <a:pt x="589341" y="6207489"/>
                  </a:lnTo>
                  <a:lnTo>
                    <a:pt x="566171" y="6168757"/>
                  </a:lnTo>
                  <a:lnTo>
                    <a:pt x="543417" y="6129750"/>
                  </a:lnTo>
                  <a:lnTo>
                    <a:pt x="521083" y="6090470"/>
                  </a:lnTo>
                  <a:lnTo>
                    <a:pt x="499172" y="6050922"/>
                  </a:lnTo>
                  <a:lnTo>
                    <a:pt x="477686" y="6011107"/>
                  </a:lnTo>
                  <a:lnTo>
                    <a:pt x="456629" y="5971030"/>
                  </a:lnTo>
                  <a:lnTo>
                    <a:pt x="436003" y="5930692"/>
                  </a:lnTo>
                  <a:lnTo>
                    <a:pt x="415813" y="5890098"/>
                  </a:lnTo>
                  <a:lnTo>
                    <a:pt x="396060" y="5849250"/>
                  </a:lnTo>
                  <a:lnTo>
                    <a:pt x="376748" y="5808152"/>
                  </a:lnTo>
                  <a:lnTo>
                    <a:pt x="357881" y="5766805"/>
                  </a:lnTo>
                  <a:lnTo>
                    <a:pt x="339460" y="5725215"/>
                  </a:lnTo>
                  <a:lnTo>
                    <a:pt x="321490" y="5683382"/>
                  </a:lnTo>
                  <a:lnTo>
                    <a:pt x="303973" y="5641312"/>
                  </a:lnTo>
                  <a:lnTo>
                    <a:pt x="286912" y="5599006"/>
                  </a:lnTo>
                  <a:lnTo>
                    <a:pt x="270311" y="5556468"/>
                  </a:lnTo>
                  <a:lnTo>
                    <a:pt x="254172" y="5513700"/>
                  </a:lnTo>
                  <a:lnTo>
                    <a:pt x="238499" y="5470707"/>
                  </a:lnTo>
                  <a:lnTo>
                    <a:pt x="223294" y="5427491"/>
                  </a:lnTo>
                  <a:lnTo>
                    <a:pt x="208561" y="5384054"/>
                  </a:lnTo>
                  <a:lnTo>
                    <a:pt x="194303" y="5340401"/>
                  </a:lnTo>
                  <a:lnTo>
                    <a:pt x="180522" y="5296534"/>
                  </a:lnTo>
                  <a:lnTo>
                    <a:pt x="167223" y="5252456"/>
                  </a:lnTo>
                  <a:lnTo>
                    <a:pt x="154407" y="5208170"/>
                  </a:lnTo>
                  <a:lnTo>
                    <a:pt x="142079" y="5163680"/>
                  </a:lnTo>
                  <a:lnTo>
                    <a:pt x="130240" y="5118988"/>
                  </a:lnTo>
                  <a:lnTo>
                    <a:pt x="118895" y="5074097"/>
                  </a:lnTo>
                  <a:lnTo>
                    <a:pt x="108046" y="5029012"/>
                  </a:lnTo>
                  <a:lnTo>
                    <a:pt x="97696" y="4983734"/>
                  </a:lnTo>
                  <a:lnTo>
                    <a:pt x="87848" y="4938266"/>
                  </a:lnTo>
                  <a:lnTo>
                    <a:pt x="78506" y="4892613"/>
                  </a:lnTo>
                  <a:lnTo>
                    <a:pt x="69673" y="4846776"/>
                  </a:lnTo>
                  <a:lnTo>
                    <a:pt x="61351" y="4800759"/>
                  </a:lnTo>
                  <a:lnTo>
                    <a:pt x="53544" y="4754565"/>
                  </a:lnTo>
                  <a:lnTo>
                    <a:pt x="46254" y="4708198"/>
                  </a:lnTo>
                  <a:lnTo>
                    <a:pt x="39485" y="4661659"/>
                  </a:lnTo>
                  <a:lnTo>
                    <a:pt x="33241" y="4614953"/>
                  </a:lnTo>
                  <a:lnTo>
                    <a:pt x="27523" y="4568082"/>
                  </a:lnTo>
                  <a:lnTo>
                    <a:pt x="22335" y="4521049"/>
                  </a:lnTo>
                  <a:lnTo>
                    <a:pt x="17680" y="4473858"/>
                  </a:lnTo>
                  <a:lnTo>
                    <a:pt x="13561" y="4426511"/>
                  </a:lnTo>
                  <a:lnTo>
                    <a:pt x="9981" y="4379012"/>
                  </a:lnTo>
                  <a:lnTo>
                    <a:pt x="6944" y="4331363"/>
                  </a:lnTo>
                  <a:lnTo>
                    <a:pt x="4452" y="4283568"/>
                  </a:lnTo>
                  <a:lnTo>
                    <a:pt x="2509" y="4235630"/>
                  </a:lnTo>
                  <a:lnTo>
                    <a:pt x="1117" y="4187552"/>
                  </a:lnTo>
                  <a:lnTo>
                    <a:pt x="279" y="4139336"/>
                  </a:lnTo>
                  <a:lnTo>
                    <a:pt x="0" y="4090987"/>
                  </a:lnTo>
                  <a:lnTo>
                    <a:pt x="279" y="4042637"/>
                  </a:lnTo>
                  <a:lnTo>
                    <a:pt x="1117" y="3994422"/>
                  </a:lnTo>
                  <a:lnTo>
                    <a:pt x="2509" y="3946344"/>
                  </a:lnTo>
                  <a:lnTo>
                    <a:pt x="4452" y="3898405"/>
                  </a:lnTo>
                  <a:lnTo>
                    <a:pt x="6944" y="3850611"/>
                  </a:lnTo>
                  <a:lnTo>
                    <a:pt x="9981" y="3802962"/>
                  </a:lnTo>
                  <a:lnTo>
                    <a:pt x="13561" y="3755463"/>
                  </a:lnTo>
                  <a:lnTo>
                    <a:pt x="17680" y="3708116"/>
                  </a:lnTo>
                  <a:lnTo>
                    <a:pt x="22335" y="3660925"/>
                  </a:lnTo>
                  <a:lnTo>
                    <a:pt x="27523" y="3613892"/>
                  </a:lnTo>
                  <a:lnTo>
                    <a:pt x="33241" y="3567021"/>
                  </a:lnTo>
                  <a:lnTo>
                    <a:pt x="39485" y="3520314"/>
                  </a:lnTo>
                  <a:lnTo>
                    <a:pt x="46254" y="3473776"/>
                  </a:lnTo>
                  <a:lnTo>
                    <a:pt x="53544" y="3427408"/>
                  </a:lnTo>
                  <a:lnTo>
                    <a:pt x="61351" y="3381214"/>
                  </a:lnTo>
                  <a:lnTo>
                    <a:pt x="69673" y="3335198"/>
                  </a:lnTo>
                  <a:lnTo>
                    <a:pt x="78506" y="3289361"/>
                  </a:lnTo>
                  <a:lnTo>
                    <a:pt x="87848" y="3243707"/>
                  </a:lnTo>
                  <a:lnTo>
                    <a:pt x="97696" y="3198240"/>
                  </a:lnTo>
                  <a:lnTo>
                    <a:pt x="108046" y="3152962"/>
                  </a:lnTo>
                  <a:lnTo>
                    <a:pt x="118895" y="3107876"/>
                  </a:lnTo>
                  <a:lnTo>
                    <a:pt x="130240" y="3062986"/>
                  </a:lnTo>
                  <a:lnTo>
                    <a:pt x="142079" y="3018294"/>
                  </a:lnTo>
                  <a:lnTo>
                    <a:pt x="154407" y="2973804"/>
                  </a:lnTo>
                  <a:lnTo>
                    <a:pt x="167223" y="2929518"/>
                  </a:lnTo>
                  <a:lnTo>
                    <a:pt x="180522" y="2885440"/>
                  </a:lnTo>
                  <a:lnTo>
                    <a:pt x="194303" y="2841573"/>
                  </a:lnTo>
                  <a:lnTo>
                    <a:pt x="208561" y="2797920"/>
                  </a:lnTo>
                  <a:lnTo>
                    <a:pt x="223294" y="2754483"/>
                  </a:lnTo>
                  <a:lnTo>
                    <a:pt x="238499" y="2711267"/>
                  </a:lnTo>
                  <a:lnTo>
                    <a:pt x="254172" y="2668273"/>
                  </a:lnTo>
                  <a:lnTo>
                    <a:pt x="270311" y="2625506"/>
                  </a:lnTo>
                  <a:lnTo>
                    <a:pt x="286912" y="2582968"/>
                  </a:lnTo>
                  <a:lnTo>
                    <a:pt x="303973" y="2540662"/>
                  </a:lnTo>
                  <a:lnTo>
                    <a:pt x="321490" y="2498591"/>
                  </a:lnTo>
                  <a:lnTo>
                    <a:pt x="339460" y="2456759"/>
                  </a:lnTo>
                  <a:lnTo>
                    <a:pt x="357881" y="2415168"/>
                  </a:lnTo>
                  <a:lnTo>
                    <a:pt x="376748" y="2373822"/>
                  </a:lnTo>
                  <a:lnTo>
                    <a:pt x="396060" y="2332724"/>
                  </a:lnTo>
                  <a:lnTo>
                    <a:pt x="415813" y="2291876"/>
                  </a:lnTo>
                  <a:lnTo>
                    <a:pt x="436003" y="2251281"/>
                  </a:lnTo>
                  <a:lnTo>
                    <a:pt x="456629" y="2210944"/>
                  </a:lnTo>
                  <a:lnTo>
                    <a:pt x="477686" y="2170866"/>
                  </a:lnTo>
                  <a:lnTo>
                    <a:pt x="499172" y="2131052"/>
                  </a:lnTo>
                  <a:lnTo>
                    <a:pt x="521083" y="2091503"/>
                  </a:lnTo>
                  <a:lnTo>
                    <a:pt x="543417" y="2052224"/>
                  </a:lnTo>
                  <a:lnTo>
                    <a:pt x="566171" y="2013217"/>
                  </a:lnTo>
                  <a:lnTo>
                    <a:pt x="589341" y="1974484"/>
                  </a:lnTo>
                  <a:lnTo>
                    <a:pt x="612924" y="1936031"/>
                  </a:lnTo>
                  <a:lnTo>
                    <a:pt x="636918" y="1897858"/>
                  </a:lnTo>
                  <a:lnTo>
                    <a:pt x="661319" y="1859970"/>
                  </a:lnTo>
                  <a:lnTo>
                    <a:pt x="686124" y="1822370"/>
                  </a:lnTo>
                  <a:lnTo>
                    <a:pt x="711330" y="1785060"/>
                  </a:lnTo>
                  <a:lnTo>
                    <a:pt x="736934" y="1748044"/>
                  </a:lnTo>
                  <a:lnTo>
                    <a:pt x="762933" y="1711324"/>
                  </a:lnTo>
                  <a:lnTo>
                    <a:pt x="789324" y="1674904"/>
                  </a:lnTo>
                  <a:lnTo>
                    <a:pt x="816103" y="1638787"/>
                  </a:lnTo>
                  <a:lnTo>
                    <a:pt x="843269" y="1602976"/>
                  </a:lnTo>
                  <a:lnTo>
                    <a:pt x="870817" y="1567474"/>
                  </a:lnTo>
                  <a:lnTo>
                    <a:pt x="898744" y="1532284"/>
                  </a:lnTo>
                  <a:lnTo>
                    <a:pt x="927049" y="1497409"/>
                  </a:lnTo>
                  <a:lnTo>
                    <a:pt x="955726" y="1462853"/>
                  </a:lnTo>
                  <a:lnTo>
                    <a:pt x="984774" y="1428617"/>
                  </a:lnTo>
                  <a:lnTo>
                    <a:pt x="1014190" y="1394706"/>
                  </a:lnTo>
                  <a:lnTo>
                    <a:pt x="1043969" y="1361123"/>
                  </a:lnTo>
                  <a:lnTo>
                    <a:pt x="1074110" y="1327870"/>
                  </a:lnTo>
                  <a:lnTo>
                    <a:pt x="1104609" y="1294950"/>
                  </a:lnTo>
                  <a:lnTo>
                    <a:pt x="1135463" y="1262367"/>
                  </a:lnTo>
                  <a:lnTo>
                    <a:pt x="1166668" y="1230124"/>
                  </a:lnTo>
                  <a:lnTo>
                    <a:pt x="1198223" y="1198223"/>
                  </a:lnTo>
                  <a:lnTo>
                    <a:pt x="1230124" y="1166668"/>
                  </a:lnTo>
                  <a:lnTo>
                    <a:pt x="1262367" y="1135463"/>
                  </a:lnTo>
                  <a:lnTo>
                    <a:pt x="1294950" y="1104609"/>
                  </a:lnTo>
                  <a:lnTo>
                    <a:pt x="1327870" y="1074110"/>
                  </a:lnTo>
                  <a:lnTo>
                    <a:pt x="1361123" y="1043969"/>
                  </a:lnTo>
                  <a:lnTo>
                    <a:pt x="1394706" y="1014190"/>
                  </a:lnTo>
                  <a:lnTo>
                    <a:pt x="1428617" y="984774"/>
                  </a:lnTo>
                  <a:lnTo>
                    <a:pt x="1462853" y="955726"/>
                  </a:lnTo>
                  <a:lnTo>
                    <a:pt x="1497409" y="927049"/>
                  </a:lnTo>
                  <a:lnTo>
                    <a:pt x="1532284" y="898744"/>
                  </a:lnTo>
                  <a:lnTo>
                    <a:pt x="1567474" y="870817"/>
                  </a:lnTo>
                  <a:lnTo>
                    <a:pt x="1602976" y="843269"/>
                  </a:lnTo>
                  <a:lnTo>
                    <a:pt x="1638787" y="816103"/>
                  </a:lnTo>
                  <a:lnTo>
                    <a:pt x="1674904" y="789324"/>
                  </a:lnTo>
                  <a:lnTo>
                    <a:pt x="1711324" y="762933"/>
                  </a:lnTo>
                  <a:lnTo>
                    <a:pt x="1748044" y="736934"/>
                  </a:lnTo>
                  <a:lnTo>
                    <a:pt x="1785060" y="711330"/>
                  </a:lnTo>
                  <a:lnTo>
                    <a:pt x="1822370" y="686124"/>
                  </a:lnTo>
                  <a:lnTo>
                    <a:pt x="1859970" y="661319"/>
                  </a:lnTo>
                  <a:lnTo>
                    <a:pt x="1897858" y="636918"/>
                  </a:lnTo>
                  <a:lnTo>
                    <a:pt x="1936031" y="612924"/>
                  </a:lnTo>
                  <a:lnTo>
                    <a:pt x="1974484" y="589341"/>
                  </a:lnTo>
                  <a:lnTo>
                    <a:pt x="2013217" y="566171"/>
                  </a:lnTo>
                  <a:lnTo>
                    <a:pt x="2052224" y="543417"/>
                  </a:lnTo>
                  <a:lnTo>
                    <a:pt x="2091503" y="521083"/>
                  </a:lnTo>
                  <a:lnTo>
                    <a:pt x="2131052" y="499172"/>
                  </a:lnTo>
                  <a:lnTo>
                    <a:pt x="2170866" y="477686"/>
                  </a:lnTo>
                  <a:lnTo>
                    <a:pt x="2210944" y="456629"/>
                  </a:lnTo>
                  <a:lnTo>
                    <a:pt x="2251281" y="436003"/>
                  </a:lnTo>
                  <a:lnTo>
                    <a:pt x="2291876" y="415813"/>
                  </a:lnTo>
                  <a:lnTo>
                    <a:pt x="2332724" y="396060"/>
                  </a:lnTo>
                  <a:lnTo>
                    <a:pt x="2373822" y="376748"/>
                  </a:lnTo>
                  <a:lnTo>
                    <a:pt x="2415168" y="357881"/>
                  </a:lnTo>
                  <a:lnTo>
                    <a:pt x="2456759" y="339460"/>
                  </a:lnTo>
                  <a:lnTo>
                    <a:pt x="2498591" y="321490"/>
                  </a:lnTo>
                  <a:lnTo>
                    <a:pt x="2540662" y="303973"/>
                  </a:lnTo>
                  <a:lnTo>
                    <a:pt x="2582968" y="286912"/>
                  </a:lnTo>
                  <a:lnTo>
                    <a:pt x="2625506" y="270311"/>
                  </a:lnTo>
                  <a:lnTo>
                    <a:pt x="2668273" y="254172"/>
                  </a:lnTo>
                  <a:lnTo>
                    <a:pt x="2711267" y="238499"/>
                  </a:lnTo>
                  <a:lnTo>
                    <a:pt x="2754483" y="223294"/>
                  </a:lnTo>
                  <a:lnTo>
                    <a:pt x="2797920" y="208561"/>
                  </a:lnTo>
                  <a:lnTo>
                    <a:pt x="2841573" y="194303"/>
                  </a:lnTo>
                  <a:lnTo>
                    <a:pt x="2885440" y="180522"/>
                  </a:lnTo>
                  <a:lnTo>
                    <a:pt x="2929518" y="167223"/>
                  </a:lnTo>
                  <a:lnTo>
                    <a:pt x="2973804" y="154407"/>
                  </a:lnTo>
                  <a:lnTo>
                    <a:pt x="3018294" y="142079"/>
                  </a:lnTo>
                  <a:lnTo>
                    <a:pt x="3062986" y="130240"/>
                  </a:lnTo>
                  <a:lnTo>
                    <a:pt x="3107876" y="118895"/>
                  </a:lnTo>
                  <a:lnTo>
                    <a:pt x="3152962" y="108046"/>
                  </a:lnTo>
                  <a:lnTo>
                    <a:pt x="3198240" y="97696"/>
                  </a:lnTo>
                  <a:lnTo>
                    <a:pt x="3243707" y="87848"/>
                  </a:lnTo>
                  <a:lnTo>
                    <a:pt x="3289361" y="78506"/>
                  </a:lnTo>
                  <a:lnTo>
                    <a:pt x="3335198" y="69673"/>
                  </a:lnTo>
                  <a:lnTo>
                    <a:pt x="3381214" y="61351"/>
                  </a:lnTo>
                  <a:lnTo>
                    <a:pt x="3427408" y="53544"/>
                  </a:lnTo>
                  <a:lnTo>
                    <a:pt x="3473776" y="46254"/>
                  </a:lnTo>
                  <a:lnTo>
                    <a:pt x="3520314" y="39485"/>
                  </a:lnTo>
                  <a:lnTo>
                    <a:pt x="3567021" y="33241"/>
                  </a:lnTo>
                  <a:lnTo>
                    <a:pt x="3613892" y="27523"/>
                  </a:lnTo>
                  <a:lnTo>
                    <a:pt x="3660925" y="22335"/>
                  </a:lnTo>
                  <a:lnTo>
                    <a:pt x="3708116" y="17680"/>
                  </a:lnTo>
                  <a:lnTo>
                    <a:pt x="3755463" y="13561"/>
                  </a:lnTo>
                  <a:lnTo>
                    <a:pt x="3802962" y="9981"/>
                  </a:lnTo>
                  <a:lnTo>
                    <a:pt x="3850611" y="6944"/>
                  </a:lnTo>
                  <a:lnTo>
                    <a:pt x="3898405" y="4452"/>
                  </a:lnTo>
                  <a:lnTo>
                    <a:pt x="3946344" y="2509"/>
                  </a:lnTo>
                  <a:lnTo>
                    <a:pt x="3994422" y="1117"/>
                  </a:lnTo>
                  <a:lnTo>
                    <a:pt x="4042637" y="279"/>
                  </a:lnTo>
                  <a:lnTo>
                    <a:pt x="4090987" y="0"/>
                  </a:lnTo>
                  <a:lnTo>
                    <a:pt x="4139336" y="279"/>
                  </a:lnTo>
                  <a:lnTo>
                    <a:pt x="4187552" y="1117"/>
                  </a:lnTo>
                  <a:lnTo>
                    <a:pt x="4235630" y="2509"/>
                  </a:lnTo>
                  <a:lnTo>
                    <a:pt x="4283568" y="4452"/>
                  </a:lnTo>
                  <a:lnTo>
                    <a:pt x="4331363" y="6944"/>
                  </a:lnTo>
                  <a:lnTo>
                    <a:pt x="4379012" y="9981"/>
                  </a:lnTo>
                  <a:lnTo>
                    <a:pt x="4426511" y="13561"/>
                  </a:lnTo>
                  <a:lnTo>
                    <a:pt x="4473858" y="17680"/>
                  </a:lnTo>
                  <a:lnTo>
                    <a:pt x="4521049" y="22335"/>
                  </a:lnTo>
                  <a:lnTo>
                    <a:pt x="4568082" y="27523"/>
                  </a:lnTo>
                  <a:lnTo>
                    <a:pt x="4614953" y="33241"/>
                  </a:lnTo>
                  <a:lnTo>
                    <a:pt x="4661659" y="39485"/>
                  </a:lnTo>
                  <a:lnTo>
                    <a:pt x="4708198" y="46254"/>
                  </a:lnTo>
                  <a:lnTo>
                    <a:pt x="4754565" y="53544"/>
                  </a:lnTo>
                  <a:lnTo>
                    <a:pt x="4800759" y="61351"/>
                  </a:lnTo>
                  <a:lnTo>
                    <a:pt x="4846776" y="69673"/>
                  </a:lnTo>
                  <a:lnTo>
                    <a:pt x="4892613" y="78506"/>
                  </a:lnTo>
                  <a:lnTo>
                    <a:pt x="4938266" y="87848"/>
                  </a:lnTo>
                  <a:lnTo>
                    <a:pt x="4983734" y="97696"/>
                  </a:lnTo>
                  <a:lnTo>
                    <a:pt x="5029012" y="108046"/>
                  </a:lnTo>
                  <a:lnTo>
                    <a:pt x="5074097" y="118895"/>
                  </a:lnTo>
                  <a:lnTo>
                    <a:pt x="5118988" y="130240"/>
                  </a:lnTo>
                  <a:lnTo>
                    <a:pt x="5163680" y="142079"/>
                  </a:lnTo>
                  <a:lnTo>
                    <a:pt x="5208170" y="154407"/>
                  </a:lnTo>
                  <a:lnTo>
                    <a:pt x="5252456" y="167223"/>
                  </a:lnTo>
                  <a:lnTo>
                    <a:pt x="5296534" y="180522"/>
                  </a:lnTo>
                  <a:lnTo>
                    <a:pt x="5340401" y="194303"/>
                  </a:lnTo>
                  <a:lnTo>
                    <a:pt x="5384054" y="208561"/>
                  </a:lnTo>
                  <a:lnTo>
                    <a:pt x="5427491" y="223294"/>
                  </a:lnTo>
                  <a:lnTo>
                    <a:pt x="5470707" y="238499"/>
                  </a:lnTo>
                  <a:lnTo>
                    <a:pt x="5513700" y="254172"/>
                  </a:lnTo>
                  <a:lnTo>
                    <a:pt x="5556468" y="270311"/>
                  </a:lnTo>
                  <a:lnTo>
                    <a:pt x="5599006" y="286912"/>
                  </a:lnTo>
                  <a:lnTo>
                    <a:pt x="5641312" y="303973"/>
                  </a:lnTo>
                  <a:lnTo>
                    <a:pt x="5683382" y="321490"/>
                  </a:lnTo>
                  <a:lnTo>
                    <a:pt x="5725215" y="339460"/>
                  </a:lnTo>
                  <a:lnTo>
                    <a:pt x="5766805" y="357881"/>
                  </a:lnTo>
                  <a:lnTo>
                    <a:pt x="5808152" y="376748"/>
                  </a:lnTo>
                  <a:lnTo>
                    <a:pt x="5849250" y="396060"/>
                  </a:lnTo>
                  <a:lnTo>
                    <a:pt x="5890098" y="415813"/>
                  </a:lnTo>
                  <a:lnTo>
                    <a:pt x="5930692" y="436003"/>
                  </a:lnTo>
                  <a:lnTo>
                    <a:pt x="5971030" y="456629"/>
                  </a:lnTo>
                  <a:lnTo>
                    <a:pt x="6011107" y="477686"/>
                  </a:lnTo>
                  <a:lnTo>
                    <a:pt x="6050922" y="499172"/>
                  </a:lnTo>
                  <a:lnTo>
                    <a:pt x="6090470" y="521083"/>
                  </a:lnTo>
                  <a:lnTo>
                    <a:pt x="6129750" y="543417"/>
                  </a:lnTo>
                  <a:lnTo>
                    <a:pt x="6168757" y="566171"/>
                  </a:lnTo>
                  <a:lnTo>
                    <a:pt x="6207489" y="589341"/>
                  </a:lnTo>
                  <a:lnTo>
                    <a:pt x="6245943" y="612924"/>
                  </a:lnTo>
                  <a:lnTo>
                    <a:pt x="6284115" y="636918"/>
                  </a:lnTo>
                  <a:lnTo>
                    <a:pt x="6322003" y="661319"/>
                  </a:lnTo>
                  <a:lnTo>
                    <a:pt x="6359604" y="686124"/>
                  </a:lnTo>
                  <a:lnTo>
                    <a:pt x="6396914" y="711330"/>
                  </a:lnTo>
                  <a:lnTo>
                    <a:pt x="6433930" y="736934"/>
                  </a:lnTo>
                  <a:lnTo>
                    <a:pt x="6470650" y="762933"/>
                  </a:lnTo>
                  <a:lnTo>
                    <a:pt x="6507070" y="789324"/>
                  </a:lnTo>
                  <a:lnTo>
                    <a:pt x="6543186" y="816103"/>
                  </a:lnTo>
                  <a:lnTo>
                    <a:pt x="6578997" y="843269"/>
                  </a:lnTo>
                  <a:lnTo>
                    <a:pt x="6614499" y="870817"/>
                  </a:lnTo>
                  <a:lnTo>
                    <a:pt x="6649689" y="898744"/>
                  </a:lnTo>
                  <a:lnTo>
                    <a:pt x="6684564" y="927049"/>
                  </a:lnTo>
                  <a:lnTo>
                    <a:pt x="6719121" y="955726"/>
                  </a:lnTo>
                  <a:lnTo>
                    <a:pt x="6753356" y="984774"/>
                  </a:lnTo>
                  <a:lnTo>
                    <a:pt x="6787267" y="1014190"/>
                  </a:lnTo>
                  <a:lnTo>
                    <a:pt x="6820851" y="1043969"/>
                  </a:lnTo>
                  <a:lnTo>
                    <a:pt x="6854104" y="1074110"/>
                  </a:lnTo>
                  <a:lnTo>
                    <a:pt x="6887024" y="1104609"/>
                  </a:lnTo>
                  <a:lnTo>
                    <a:pt x="6919607" y="1135463"/>
                  </a:lnTo>
                  <a:lnTo>
                    <a:pt x="6951850" y="1166668"/>
                  </a:lnTo>
                  <a:lnTo>
                    <a:pt x="6983751" y="1198223"/>
                  </a:lnTo>
                  <a:lnTo>
                    <a:pt x="7015305" y="1230124"/>
                  </a:lnTo>
                  <a:lnTo>
                    <a:pt x="7046511" y="1262367"/>
                  </a:lnTo>
                  <a:lnTo>
                    <a:pt x="7077365" y="1294950"/>
                  </a:lnTo>
                  <a:lnTo>
                    <a:pt x="7107864" y="1327870"/>
                  </a:lnTo>
                  <a:lnTo>
                    <a:pt x="7138005" y="1361123"/>
                  </a:lnTo>
                  <a:lnTo>
                    <a:pt x="7167784" y="1394706"/>
                  </a:lnTo>
                  <a:lnTo>
                    <a:pt x="7197199" y="1428617"/>
                  </a:lnTo>
                  <a:lnTo>
                    <a:pt x="7226247" y="1462853"/>
                  </a:lnTo>
                  <a:lnTo>
                    <a:pt x="7254925" y="1497409"/>
                  </a:lnTo>
                  <a:lnTo>
                    <a:pt x="7283229" y="1532284"/>
                  </a:lnTo>
                  <a:lnTo>
                    <a:pt x="7311157" y="1567474"/>
                  </a:lnTo>
                  <a:lnTo>
                    <a:pt x="7338705" y="1602976"/>
                  </a:lnTo>
                  <a:lnTo>
                    <a:pt x="7365870" y="1638787"/>
                  </a:lnTo>
                  <a:lnTo>
                    <a:pt x="7392650" y="1674904"/>
                  </a:lnTo>
                  <a:lnTo>
                    <a:pt x="7419041" y="1711324"/>
                  </a:lnTo>
                  <a:lnTo>
                    <a:pt x="7445040" y="1748044"/>
                  </a:lnTo>
                  <a:lnTo>
                    <a:pt x="7470644" y="1785060"/>
                  </a:lnTo>
                  <a:lnTo>
                    <a:pt x="7495850" y="1822370"/>
                  </a:lnTo>
                  <a:lnTo>
                    <a:pt x="7520655" y="1859970"/>
                  </a:lnTo>
                  <a:lnTo>
                    <a:pt x="7545056" y="1897858"/>
                  </a:lnTo>
                  <a:lnTo>
                    <a:pt x="7569050" y="1936031"/>
                  </a:lnTo>
                  <a:lnTo>
                    <a:pt x="7592633" y="1974484"/>
                  </a:lnTo>
                  <a:lnTo>
                    <a:pt x="7615803" y="2013217"/>
                  </a:lnTo>
                  <a:lnTo>
                    <a:pt x="7638556" y="2052224"/>
                  </a:lnTo>
                  <a:lnTo>
                    <a:pt x="7660890" y="2091503"/>
                  </a:lnTo>
                  <a:lnTo>
                    <a:pt x="7682802" y="2131052"/>
                  </a:lnTo>
                  <a:lnTo>
                    <a:pt x="7704288" y="2170866"/>
                  </a:lnTo>
                  <a:lnTo>
                    <a:pt x="7725345" y="2210944"/>
                  </a:lnTo>
                  <a:lnTo>
                    <a:pt x="7745970" y="2251281"/>
                  </a:lnTo>
                  <a:lnTo>
                    <a:pt x="7766161" y="2291876"/>
                  </a:lnTo>
                  <a:lnTo>
                    <a:pt x="7785914" y="2332724"/>
                  </a:lnTo>
                  <a:lnTo>
                    <a:pt x="7805225" y="2373822"/>
                  </a:lnTo>
                  <a:lnTo>
                    <a:pt x="7824093" y="2415168"/>
                  </a:lnTo>
                  <a:lnTo>
                    <a:pt x="7842513" y="2456759"/>
                  </a:lnTo>
                  <a:lnTo>
                    <a:pt x="7860484" y="2498591"/>
                  </a:lnTo>
                  <a:lnTo>
                    <a:pt x="7878001" y="2540662"/>
                  </a:lnTo>
                  <a:lnTo>
                    <a:pt x="7895061" y="2582968"/>
                  </a:lnTo>
                  <a:lnTo>
                    <a:pt x="7911663" y="2625506"/>
                  </a:lnTo>
                  <a:lnTo>
                    <a:pt x="7927802" y="2668273"/>
                  </a:lnTo>
                  <a:lnTo>
                    <a:pt x="7943475" y="2711267"/>
                  </a:lnTo>
                  <a:lnTo>
                    <a:pt x="7958680" y="2754483"/>
                  </a:lnTo>
                  <a:lnTo>
                    <a:pt x="7973413" y="2797920"/>
                  </a:lnTo>
                  <a:lnTo>
                    <a:pt x="7987671" y="2841573"/>
                  </a:lnTo>
                  <a:lnTo>
                    <a:pt x="8001451" y="2885440"/>
                  </a:lnTo>
                  <a:lnTo>
                    <a:pt x="8014751" y="2929518"/>
                  </a:lnTo>
                  <a:lnTo>
                    <a:pt x="8027567" y="2973804"/>
                  </a:lnTo>
                  <a:lnTo>
                    <a:pt x="8039895" y="3018294"/>
                  </a:lnTo>
                  <a:lnTo>
                    <a:pt x="8051734" y="3062986"/>
                  </a:lnTo>
                  <a:lnTo>
                    <a:pt x="8063079" y="3107876"/>
                  </a:lnTo>
                  <a:lnTo>
                    <a:pt x="8073928" y="3152962"/>
                  </a:lnTo>
                  <a:lnTo>
                    <a:pt x="8084278" y="3198240"/>
                  </a:lnTo>
                  <a:lnTo>
                    <a:pt x="8094125" y="3243707"/>
                  </a:lnTo>
                  <a:lnTo>
                    <a:pt x="8103467" y="3289361"/>
                  </a:lnTo>
                  <a:lnTo>
                    <a:pt x="8112301" y="3335198"/>
                  </a:lnTo>
                  <a:lnTo>
                    <a:pt x="8120623" y="3381214"/>
                  </a:lnTo>
                  <a:lnTo>
                    <a:pt x="8128430" y="3427408"/>
                  </a:lnTo>
                  <a:lnTo>
                    <a:pt x="8135720" y="3473776"/>
                  </a:lnTo>
                  <a:lnTo>
                    <a:pt x="8142488" y="3520314"/>
                  </a:lnTo>
                  <a:lnTo>
                    <a:pt x="8148733" y="3567021"/>
                  </a:lnTo>
                  <a:lnTo>
                    <a:pt x="8154451" y="3613892"/>
                  </a:lnTo>
                  <a:lnTo>
                    <a:pt x="8159639" y="3660925"/>
                  </a:lnTo>
                  <a:lnTo>
                    <a:pt x="8164294" y="3708116"/>
                  </a:lnTo>
                  <a:lnTo>
                    <a:pt x="8168413" y="3755463"/>
                  </a:lnTo>
                  <a:lnTo>
                    <a:pt x="8171992" y="3802962"/>
                  </a:lnTo>
                  <a:lnTo>
                    <a:pt x="8175029" y="3850611"/>
                  </a:lnTo>
                  <a:lnTo>
                    <a:pt x="8177521" y="3898405"/>
                  </a:lnTo>
                  <a:lnTo>
                    <a:pt x="8179465" y="3946344"/>
                  </a:lnTo>
                  <a:lnTo>
                    <a:pt x="8180857" y="3994422"/>
                  </a:lnTo>
                  <a:lnTo>
                    <a:pt x="8181694" y="4042637"/>
                  </a:lnTo>
                  <a:lnTo>
                    <a:pt x="8181974" y="4090987"/>
                  </a:lnTo>
                  <a:lnTo>
                    <a:pt x="8181694" y="4139336"/>
                  </a:lnTo>
                  <a:lnTo>
                    <a:pt x="8180857" y="4187552"/>
                  </a:lnTo>
                  <a:lnTo>
                    <a:pt x="8179465" y="4235630"/>
                  </a:lnTo>
                  <a:lnTo>
                    <a:pt x="8177521" y="4283568"/>
                  </a:lnTo>
                  <a:lnTo>
                    <a:pt x="8175029" y="4331363"/>
                  </a:lnTo>
                  <a:lnTo>
                    <a:pt x="8171992" y="4379012"/>
                  </a:lnTo>
                  <a:lnTo>
                    <a:pt x="8168413" y="4426511"/>
                  </a:lnTo>
                  <a:lnTo>
                    <a:pt x="8164294" y="4473858"/>
                  </a:lnTo>
                  <a:lnTo>
                    <a:pt x="8159639" y="4521049"/>
                  </a:lnTo>
                  <a:lnTo>
                    <a:pt x="8154451" y="4568082"/>
                  </a:lnTo>
                  <a:lnTo>
                    <a:pt x="8148733" y="4614953"/>
                  </a:lnTo>
                  <a:lnTo>
                    <a:pt x="8142488" y="4661659"/>
                  </a:lnTo>
                  <a:lnTo>
                    <a:pt x="8135720" y="4708198"/>
                  </a:lnTo>
                  <a:lnTo>
                    <a:pt x="8128430" y="4754565"/>
                  </a:lnTo>
                  <a:lnTo>
                    <a:pt x="8120623" y="4800759"/>
                  </a:lnTo>
                  <a:lnTo>
                    <a:pt x="8112301" y="4846776"/>
                  </a:lnTo>
                  <a:lnTo>
                    <a:pt x="8103467" y="4892613"/>
                  </a:lnTo>
                  <a:lnTo>
                    <a:pt x="8094125" y="4938266"/>
                  </a:lnTo>
                  <a:lnTo>
                    <a:pt x="8084278" y="4983734"/>
                  </a:lnTo>
                  <a:lnTo>
                    <a:pt x="8073928" y="5029012"/>
                  </a:lnTo>
                  <a:lnTo>
                    <a:pt x="8063079" y="5074097"/>
                  </a:lnTo>
                  <a:lnTo>
                    <a:pt x="8051734" y="5118988"/>
                  </a:lnTo>
                  <a:lnTo>
                    <a:pt x="8039895" y="5163680"/>
                  </a:lnTo>
                  <a:lnTo>
                    <a:pt x="8027567" y="5208170"/>
                  </a:lnTo>
                  <a:lnTo>
                    <a:pt x="8014751" y="5252456"/>
                  </a:lnTo>
                  <a:lnTo>
                    <a:pt x="8001451" y="5296534"/>
                  </a:lnTo>
                  <a:lnTo>
                    <a:pt x="7987671" y="5340401"/>
                  </a:lnTo>
                  <a:lnTo>
                    <a:pt x="7973413" y="5384054"/>
                  </a:lnTo>
                  <a:lnTo>
                    <a:pt x="7958680" y="5427491"/>
                  </a:lnTo>
                  <a:lnTo>
                    <a:pt x="7943475" y="5470707"/>
                  </a:lnTo>
                  <a:lnTo>
                    <a:pt x="7927802" y="5513700"/>
                  </a:lnTo>
                  <a:lnTo>
                    <a:pt x="7911663" y="5556468"/>
                  </a:lnTo>
                  <a:lnTo>
                    <a:pt x="7895061" y="5599006"/>
                  </a:lnTo>
                  <a:lnTo>
                    <a:pt x="7878001" y="5641312"/>
                  </a:lnTo>
                  <a:lnTo>
                    <a:pt x="7860484" y="5683382"/>
                  </a:lnTo>
                  <a:lnTo>
                    <a:pt x="7842513" y="5725215"/>
                  </a:lnTo>
                  <a:lnTo>
                    <a:pt x="7824093" y="5766805"/>
                  </a:lnTo>
                  <a:lnTo>
                    <a:pt x="7805225" y="5808152"/>
                  </a:lnTo>
                  <a:lnTo>
                    <a:pt x="7785914" y="5849250"/>
                  </a:lnTo>
                  <a:lnTo>
                    <a:pt x="7766161" y="5890098"/>
                  </a:lnTo>
                  <a:lnTo>
                    <a:pt x="7745970" y="5930692"/>
                  </a:lnTo>
                  <a:lnTo>
                    <a:pt x="7725345" y="5971030"/>
                  </a:lnTo>
                  <a:lnTo>
                    <a:pt x="7704288" y="6011107"/>
                  </a:lnTo>
                  <a:lnTo>
                    <a:pt x="7682802" y="6050922"/>
                  </a:lnTo>
                  <a:lnTo>
                    <a:pt x="7660890" y="6090470"/>
                  </a:lnTo>
                  <a:lnTo>
                    <a:pt x="7638556" y="6129750"/>
                  </a:lnTo>
                  <a:lnTo>
                    <a:pt x="7615803" y="6168757"/>
                  </a:lnTo>
                  <a:lnTo>
                    <a:pt x="7592633" y="6207489"/>
                  </a:lnTo>
                  <a:lnTo>
                    <a:pt x="7569050" y="6245943"/>
                  </a:lnTo>
                  <a:lnTo>
                    <a:pt x="7545056" y="6284115"/>
                  </a:lnTo>
                  <a:lnTo>
                    <a:pt x="7520655" y="6322003"/>
                  </a:lnTo>
                  <a:lnTo>
                    <a:pt x="7495850" y="6359604"/>
                  </a:lnTo>
                  <a:lnTo>
                    <a:pt x="7470644" y="6396914"/>
                  </a:lnTo>
                  <a:lnTo>
                    <a:pt x="7445040" y="6433930"/>
                  </a:lnTo>
                  <a:lnTo>
                    <a:pt x="7419041" y="6470650"/>
                  </a:lnTo>
                  <a:lnTo>
                    <a:pt x="7392650" y="6507070"/>
                  </a:lnTo>
                  <a:lnTo>
                    <a:pt x="7365870" y="6543186"/>
                  </a:lnTo>
                  <a:lnTo>
                    <a:pt x="7338705" y="6578997"/>
                  </a:lnTo>
                  <a:lnTo>
                    <a:pt x="7311157" y="6614499"/>
                  </a:lnTo>
                  <a:lnTo>
                    <a:pt x="7283229" y="6649689"/>
                  </a:lnTo>
                  <a:lnTo>
                    <a:pt x="7254925" y="6684564"/>
                  </a:lnTo>
                  <a:lnTo>
                    <a:pt x="7226247" y="6719121"/>
                  </a:lnTo>
                  <a:lnTo>
                    <a:pt x="7197199" y="6753356"/>
                  </a:lnTo>
                  <a:lnTo>
                    <a:pt x="7167784" y="6787267"/>
                  </a:lnTo>
                  <a:lnTo>
                    <a:pt x="7138005" y="6820851"/>
                  </a:lnTo>
                  <a:lnTo>
                    <a:pt x="7107864" y="6854104"/>
                  </a:lnTo>
                  <a:lnTo>
                    <a:pt x="7077365" y="6887024"/>
                  </a:lnTo>
                  <a:lnTo>
                    <a:pt x="7046511" y="6919607"/>
                  </a:lnTo>
                  <a:lnTo>
                    <a:pt x="7015305" y="6951850"/>
                  </a:lnTo>
                  <a:lnTo>
                    <a:pt x="6983751" y="6983751"/>
                  </a:lnTo>
                  <a:lnTo>
                    <a:pt x="6951850" y="7015305"/>
                  </a:lnTo>
                  <a:lnTo>
                    <a:pt x="6919607" y="7046511"/>
                  </a:lnTo>
                  <a:lnTo>
                    <a:pt x="6887024" y="7077365"/>
                  </a:lnTo>
                  <a:lnTo>
                    <a:pt x="6854104" y="7107864"/>
                  </a:lnTo>
                  <a:lnTo>
                    <a:pt x="6820851" y="7138005"/>
                  </a:lnTo>
                  <a:lnTo>
                    <a:pt x="6787267" y="7167784"/>
                  </a:lnTo>
                  <a:lnTo>
                    <a:pt x="6753356" y="7197199"/>
                  </a:lnTo>
                  <a:lnTo>
                    <a:pt x="6719121" y="7226247"/>
                  </a:lnTo>
                  <a:lnTo>
                    <a:pt x="6684564" y="7254925"/>
                  </a:lnTo>
                  <a:lnTo>
                    <a:pt x="6649689" y="7283229"/>
                  </a:lnTo>
                  <a:lnTo>
                    <a:pt x="6614499" y="7311157"/>
                  </a:lnTo>
                  <a:lnTo>
                    <a:pt x="6578997" y="7338705"/>
                  </a:lnTo>
                  <a:lnTo>
                    <a:pt x="6543186" y="7365870"/>
                  </a:lnTo>
                  <a:lnTo>
                    <a:pt x="6507070" y="7392650"/>
                  </a:lnTo>
                  <a:lnTo>
                    <a:pt x="6470650" y="7419041"/>
                  </a:lnTo>
                  <a:lnTo>
                    <a:pt x="6433930" y="7445040"/>
                  </a:lnTo>
                  <a:lnTo>
                    <a:pt x="6396914" y="7470644"/>
                  </a:lnTo>
                  <a:lnTo>
                    <a:pt x="6359604" y="7495850"/>
                  </a:lnTo>
                  <a:lnTo>
                    <a:pt x="6322003" y="7520655"/>
                  </a:lnTo>
                  <a:lnTo>
                    <a:pt x="6284115" y="7545056"/>
                  </a:lnTo>
                  <a:lnTo>
                    <a:pt x="6245943" y="7569050"/>
                  </a:lnTo>
                  <a:lnTo>
                    <a:pt x="6207489" y="7592633"/>
                  </a:lnTo>
                  <a:lnTo>
                    <a:pt x="6168757" y="7615803"/>
                  </a:lnTo>
                  <a:lnTo>
                    <a:pt x="6129750" y="7638556"/>
                  </a:lnTo>
                  <a:lnTo>
                    <a:pt x="6090470" y="7660890"/>
                  </a:lnTo>
                  <a:lnTo>
                    <a:pt x="6050922" y="7682802"/>
                  </a:lnTo>
                  <a:lnTo>
                    <a:pt x="6011107" y="7704288"/>
                  </a:lnTo>
                  <a:lnTo>
                    <a:pt x="5971030" y="7725345"/>
                  </a:lnTo>
                  <a:lnTo>
                    <a:pt x="5930692" y="7745970"/>
                  </a:lnTo>
                  <a:lnTo>
                    <a:pt x="5890098" y="7766161"/>
                  </a:lnTo>
                  <a:lnTo>
                    <a:pt x="5849250" y="7785914"/>
                  </a:lnTo>
                  <a:lnTo>
                    <a:pt x="5808152" y="7805225"/>
                  </a:lnTo>
                  <a:lnTo>
                    <a:pt x="5766805" y="7824093"/>
                  </a:lnTo>
                  <a:lnTo>
                    <a:pt x="5725215" y="7842513"/>
                  </a:lnTo>
                  <a:lnTo>
                    <a:pt x="5683382" y="7860484"/>
                  </a:lnTo>
                  <a:lnTo>
                    <a:pt x="5641312" y="7878001"/>
                  </a:lnTo>
                  <a:lnTo>
                    <a:pt x="5599006" y="7895061"/>
                  </a:lnTo>
                  <a:lnTo>
                    <a:pt x="5556468" y="7911663"/>
                  </a:lnTo>
                  <a:lnTo>
                    <a:pt x="5513700" y="7927802"/>
                  </a:lnTo>
                  <a:lnTo>
                    <a:pt x="5470707" y="7943475"/>
                  </a:lnTo>
                  <a:lnTo>
                    <a:pt x="5427491" y="7958680"/>
                  </a:lnTo>
                  <a:lnTo>
                    <a:pt x="5384054" y="7973413"/>
                  </a:lnTo>
                  <a:lnTo>
                    <a:pt x="5340401" y="7987671"/>
                  </a:lnTo>
                  <a:lnTo>
                    <a:pt x="5296534" y="8001451"/>
                  </a:lnTo>
                  <a:lnTo>
                    <a:pt x="5252456" y="8014751"/>
                  </a:lnTo>
                  <a:lnTo>
                    <a:pt x="5208170" y="8027567"/>
                  </a:lnTo>
                  <a:lnTo>
                    <a:pt x="5163680" y="8039895"/>
                  </a:lnTo>
                  <a:lnTo>
                    <a:pt x="5118988" y="8051734"/>
                  </a:lnTo>
                  <a:lnTo>
                    <a:pt x="5074097" y="8063079"/>
                  </a:lnTo>
                  <a:lnTo>
                    <a:pt x="5029012" y="8073928"/>
                  </a:lnTo>
                  <a:lnTo>
                    <a:pt x="4983734" y="8084278"/>
                  </a:lnTo>
                  <a:lnTo>
                    <a:pt x="4938266" y="8094125"/>
                  </a:lnTo>
                  <a:lnTo>
                    <a:pt x="4892613" y="8103467"/>
                  </a:lnTo>
                  <a:lnTo>
                    <a:pt x="4846776" y="8112301"/>
                  </a:lnTo>
                  <a:lnTo>
                    <a:pt x="4800759" y="8120623"/>
                  </a:lnTo>
                  <a:lnTo>
                    <a:pt x="4754565" y="8128430"/>
                  </a:lnTo>
                  <a:lnTo>
                    <a:pt x="4708198" y="8135720"/>
                  </a:lnTo>
                  <a:lnTo>
                    <a:pt x="4661659" y="8142488"/>
                  </a:lnTo>
                  <a:lnTo>
                    <a:pt x="4614953" y="8148733"/>
                  </a:lnTo>
                  <a:lnTo>
                    <a:pt x="4568082" y="8154451"/>
                  </a:lnTo>
                  <a:lnTo>
                    <a:pt x="4521049" y="8159639"/>
                  </a:lnTo>
                  <a:lnTo>
                    <a:pt x="4473858" y="8164294"/>
                  </a:lnTo>
                  <a:lnTo>
                    <a:pt x="4426511" y="8168413"/>
                  </a:lnTo>
                  <a:lnTo>
                    <a:pt x="4379012" y="8171992"/>
                  </a:lnTo>
                  <a:lnTo>
                    <a:pt x="4331363" y="8175029"/>
                  </a:lnTo>
                  <a:lnTo>
                    <a:pt x="4283568" y="8177521"/>
                  </a:lnTo>
                  <a:lnTo>
                    <a:pt x="4235630" y="8179465"/>
                  </a:lnTo>
                  <a:lnTo>
                    <a:pt x="4187552" y="8180857"/>
                  </a:lnTo>
                  <a:lnTo>
                    <a:pt x="4139336" y="8181694"/>
                  </a:lnTo>
                  <a:lnTo>
                    <a:pt x="4090987" y="8181974"/>
                  </a:lnTo>
                  <a:close/>
                </a:path>
              </a:pathLst>
            </a:custGeom>
            <a:solidFill>
              <a:srgbClr val="E3E1E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F6135B68-086E-6E72-B255-9A8B4F2F0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3917" y="1797766"/>
            <a:ext cx="2298700" cy="77799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GB" sz="5000" dirty="0">
                <a:solidFill>
                  <a:srgbClr val="554789"/>
                </a:solidFill>
                <a:latin typeface="Montserrat" pitchFamily="2" charset="77"/>
              </a:rPr>
              <a:t>Title</a:t>
            </a:r>
            <a:endParaRPr sz="5000" dirty="0">
              <a:solidFill>
                <a:srgbClr val="554789"/>
              </a:solidFill>
              <a:latin typeface="Montserrat" pitchFamily="2" charset="77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B336225-1531-CD8C-440E-97B297925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6541" y="3080587"/>
            <a:ext cx="3179178" cy="25917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spc="0">
                <a:solidFill>
                  <a:srgbClr val="554789"/>
                </a:solidFill>
                <a:latin typeface="Montserrat" pitchFamily="2" charset="77"/>
              </a:defRPr>
            </a:lvl1pPr>
          </a:lstStyle>
          <a:p>
            <a:pPr lvl="0"/>
            <a:endParaRPr dirty="0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22DB80B7-AF1D-49B6-6798-13766F70E3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2795" y="975554"/>
            <a:ext cx="5141624" cy="4943211"/>
          </a:xfrm>
          <a:prstGeom prst="ellipse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0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4;p16">
            <a:extLst>
              <a:ext uri="{FF2B5EF4-FFF2-40B4-BE49-F238E27FC236}">
                <a16:creationId xmlns:a16="http://schemas.microsoft.com/office/drawing/2014/main" id="{4EB0C77C-F298-FA39-ADE2-E656BC4BDC4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4370" y="5841845"/>
            <a:ext cx="998263" cy="93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4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;p13">
            <a:extLst>
              <a:ext uri="{FF2B5EF4-FFF2-40B4-BE49-F238E27FC236}">
                <a16:creationId xmlns:a16="http://schemas.microsoft.com/office/drawing/2014/main" id="{D549A428-1EAF-4D12-BA0F-73471DBF0B9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994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47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4">
            <a:extLst>
              <a:ext uri="{FF2B5EF4-FFF2-40B4-BE49-F238E27FC236}">
                <a16:creationId xmlns:a16="http://schemas.microsoft.com/office/drawing/2014/main" id="{E078726E-32E1-5965-EA34-89F737A6558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99" r:id="rId2"/>
    <p:sldLayoutId id="2147483800" r:id="rId3"/>
    <p:sldLayoutId id="2147483801" r:id="rId4"/>
    <p:sldLayoutId id="2147483873" r:id="rId5"/>
    <p:sldLayoutId id="21474838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5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6" r:id="rId2"/>
    <p:sldLayoutId id="2147483813" r:id="rId3"/>
    <p:sldLayoutId id="2147483865" r:id="rId4"/>
    <p:sldLayoutId id="2147483814" r:id="rId5"/>
    <p:sldLayoutId id="2147483866" r:id="rId6"/>
    <p:sldLayoutId id="2147483877" r:id="rId7"/>
    <p:sldLayoutId id="2147483878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CC5A0-B206-C0EB-1B70-A45E75E9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22C49-875D-9266-5D73-3EE0A7178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483AC-C774-60C8-87EF-DD60D15E8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8E-EFB9-F841-B648-7159F6D80CB9}" type="datetimeFigureOut">
              <a:rPr lang="en-GB" smtClean="0"/>
              <a:t>19/09/2023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DFC8-B782-E731-1295-D0439C1D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10160-4228-BC26-C139-04A4AE45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FD6-3708-0843-92B5-5487FCF26CDA}" type="slidenum">
              <a:rPr lang="en-GB" smtClean="0"/>
              <a:t>‹#›</a:t>
            </a:fld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D6B1912-3E3B-4296-E32B-0849668CB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gradFill>
            <a:gsLst>
              <a:gs pos="37000">
                <a:srgbClr val="663365"/>
              </a:gs>
              <a:gs pos="66000">
                <a:srgbClr val="3B7DB3"/>
              </a:gs>
              <a:gs pos="10000">
                <a:srgbClr val="822D4E"/>
              </a:gs>
              <a:gs pos="87000">
                <a:srgbClr val="554789"/>
              </a:gs>
            </a:gsLst>
            <a:lin ang="7800000" scaled="0"/>
          </a:gra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D081287-57D9-A297-9BA4-845CD0D3F1FE}"/>
              </a:ext>
            </a:extLst>
          </p:cNvPr>
          <p:cNvSpPr/>
          <p:nvPr userDrawn="1"/>
        </p:nvSpPr>
        <p:spPr>
          <a:xfrm>
            <a:off x="997734" y="0"/>
            <a:ext cx="10192596" cy="6849533"/>
          </a:xfrm>
          <a:custGeom>
            <a:avLst/>
            <a:gdLst/>
            <a:ahLst/>
            <a:cxnLst/>
            <a:rect l="l" t="t" r="r" b="b"/>
            <a:pathLst>
              <a:path w="15288894" h="10274300">
                <a:moveTo>
                  <a:pt x="10555680" y="10274299"/>
                </a:moveTo>
                <a:lnTo>
                  <a:pt x="4742098" y="10274299"/>
                </a:lnTo>
                <a:lnTo>
                  <a:pt x="4652618" y="10248899"/>
                </a:lnTo>
                <a:lnTo>
                  <a:pt x="4608738" y="10223499"/>
                </a:lnTo>
                <a:lnTo>
                  <a:pt x="4565000" y="10210799"/>
                </a:lnTo>
                <a:lnTo>
                  <a:pt x="4521406" y="10185399"/>
                </a:lnTo>
                <a:lnTo>
                  <a:pt x="4477956" y="10172699"/>
                </a:lnTo>
                <a:lnTo>
                  <a:pt x="4391494" y="10121899"/>
                </a:lnTo>
                <a:lnTo>
                  <a:pt x="4348483" y="10109199"/>
                </a:lnTo>
                <a:lnTo>
                  <a:pt x="4305621" y="10083799"/>
                </a:lnTo>
                <a:lnTo>
                  <a:pt x="4262909" y="10071099"/>
                </a:lnTo>
                <a:lnTo>
                  <a:pt x="4177937" y="10020299"/>
                </a:lnTo>
                <a:lnTo>
                  <a:pt x="4135679" y="10007599"/>
                </a:lnTo>
                <a:lnTo>
                  <a:pt x="4009831" y="9931399"/>
                </a:lnTo>
                <a:lnTo>
                  <a:pt x="3968194" y="9918699"/>
                </a:lnTo>
                <a:lnTo>
                  <a:pt x="3721711" y="9766299"/>
                </a:lnTo>
                <a:lnTo>
                  <a:pt x="3681197" y="9753599"/>
                </a:lnTo>
                <a:lnTo>
                  <a:pt x="3640848" y="9728199"/>
                </a:lnTo>
                <a:lnTo>
                  <a:pt x="3363094" y="9550399"/>
                </a:lnTo>
                <a:lnTo>
                  <a:pt x="3324097" y="9512299"/>
                </a:lnTo>
                <a:lnTo>
                  <a:pt x="3093795" y="9359899"/>
                </a:lnTo>
                <a:lnTo>
                  <a:pt x="3056034" y="9321799"/>
                </a:lnTo>
                <a:lnTo>
                  <a:pt x="2943838" y="9245599"/>
                </a:lnTo>
                <a:lnTo>
                  <a:pt x="2906806" y="9207499"/>
                </a:lnTo>
                <a:lnTo>
                  <a:pt x="2833295" y="9156699"/>
                </a:lnTo>
                <a:lnTo>
                  <a:pt x="2796819" y="9118599"/>
                </a:lnTo>
                <a:lnTo>
                  <a:pt x="2724430" y="9067799"/>
                </a:lnTo>
                <a:lnTo>
                  <a:pt x="2688520" y="9029699"/>
                </a:lnTo>
                <a:lnTo>
                  <a:pt x="2652800" y="9004299"/>
                </a:lnTo>
                <a:lnTo>
                  <a:pt x="2617272" y="8966199"/>
                </a:lnTo>
                <a:lnTo>
                  <a:pt x="2546795" y="8915399"/>
                </a:lnTo>
                <a:lnTo>
                  <a:pt x="2511847" y="8877299"/>
                </a:lnTo>
                <a:lnTo>
                  <a:pt x="2477096" y="8851899"/>
                </a:lnTo>
                <a:lnTo>
                  <a:pt x="2442540" y="8813799"/>
                </a:lnTo>
                <a:lnTo>
                  <a:pt x="2408183" y="8788399"/>
                </a:lnTo>
                <a:lnTo>
                  <a:pt x="2340064" y="8712199"/>
                </a:lnTo>
                <a:lnTo>
                  <a:pt x="2306305" y="8686799"/>
                </a:lnTo>
                <a:lnTo>
                  <a:pt x="2272748" y="8648699"/>
                </a:lnTo>
                <a:lnTo>
                  <a:pt x="2239394" y="8623299"/>
                </a:lnTo>
                <a:lnTo>
                  <a:pt x="2173296" y="8547099"/>
                </a:lnTo>
                <a:lnTo>
                  <a:pt x="2140555" y="8521699"/>
                </a:lnTo>
                <a:lnTo>
                  <a:pt x="2075694" y="8445499"/>
                </a:lnTo>
                <a:lnTo>
                  <a:pt x="2043576" y="8420099"/>
                </a:lnTo>
                <a:lnTo>
                  <a:pt x="1979970" y="8343899"/>
                </a:lnTo>
                <a:lnTo>
                  <a:pt x="1948484" y="8318499"/>
                </a:lnTo>
                <a:lnTo>
                  <a:pt x="1886150" y="8242299"/>
                </a:lnTo>
                <a:lnTo>
                  <a:pt x="1824675" y="8166099"/>
                </a:lnTo>
                <a:lnTo>
                  <a:pt x="1794262" y="8140699"/>
                </a:lnTo>
                <a:lnTo>
                  <a:pt x="1734090" y="8064499"/>
                </a:lnTo>
                <a:lnTo>
                  <a:pt x="1674796" y="7988299"/>
                </a:lnTo>
                <a:lnTo>
                  <a:pt x="1616388" y="7912099"/>
                </a:lnTo>
                <a:lnTo>
                  <a:pt x="1587520" y="7886699"/>
                </a:lnTo>
                <a:lnTo>
                  <a:pt x="1558875" y="7848599"/>
                </a:lnTo>
                <a:lnTo>
                  <a:pt x="1530457" y="7810499"/>
                </a:lnTo>
                <a:lnTo>
                  <a:pt x="1502265" y="7772399"/>
                </a:lnTo>
                <a:lnTo>
                  <a:pt x="1474301" y="7734299"/>
                </a:lnTo>
                <a:lnTo>
                  <a:pt x="1446565" y="7696199"/>
                </a:lnTo>
                <a:lnTo>
                  <a:pt x="1419059" y="7658099"/>
                </a:lnTo>
                <a:lnTo>
                  <a:pt x="1391784" y="7619999"/>
                </a:lnTo>
                <a:lnTo>
                  <a:pt x="1364740" y="7581899"/>
                </a:lnTo>
                <a:lnTo>
                  <a:pt x="1337929" y="7543799"/>
                </a:lnTo>
                <a:lnTo>
                  <a:pt x="1311352" y="7505699"/>
                </a:lnTo>
                <a:lnTo>
                  <a:pt x="1285009" y="7454899"/>
                </a:lnTo>
                <a:lnTo>
                  <a:pt x="1258902" y="7416799"/>
                </a:lnTo>
                <a:lnTo>
                  <a:pt x="1233032" y="7378699"/>
                </a:lnTo>
                <a:lnTo>
                  <a:pt x="1207399" y="7340599"/>
                </a:lnTo>
                <a:lnTo>
                  <a:pt x="1182005" y="7302499"/>
                </a:lnTo>
                <a:lnTo>
                  <a:pt x="1156850" y="7264399"/>
                </a:lnTo>
                <a:lnTo>
                  <a:pt x="1131936" y="7226299"/>
                </a:lnTo>
                <a:lnTo>
                  <a:pt x="1107264" y="7188199"/>
                </a:lnTo>
                <a:lnTo>
                  <a:pt x="1082835" y="7137399"/>
                </a:lnTo>
                <a:lnTo>
                  <a:pt x="1058649" y="7099299"/>
                </a:lnTo>
                <a:lnTo>
                  <a:pt x="1034707" y="7061199"/>
                </a:lnTo>
                <a:lnTo>
                  <a:pt x="1011012" y="7023099"/>
                </a:lnTo>
                <a:lnTo>
                  <a:pt x="987563" y="6984999"/>
                </a:lnTo>
                <a:lnTo>
                  <a:pt x="964362" y="6934199"/>
                </a:lnTo>
                <a:lnTo>
                  <a:pt x="941409" y="6896099"/>
                </a:lnTo>
                <a:lnTo>
                  <a:pt x="918706" y="6857999"/>
                </a:lnTo>
                <a:lnTo>
                  <a:pt x="896254" y="6819899"/>
                </a:lnTo>
                <a:lnTo>
                  <a:pt x="874054" y="6769099"/>
                </a:lnTo>
                <a:lnTo>
                  <a:pt x="852106" y="6730999"/>
                </a:lnTo>
                <a:lnTo>
                  <a:pt x="830411" y="6692899"/>
                </a:lnTo>
                <a:lnTo>
                  <a:pt x="808972" y="6642099"/>
                </a:lnTo>
                <a:lnTo>
                  <a:pt x="787788" y="6603999"/>
                </a:lnTo>
                <a:lnTo>
                  <a:pt x="766861" y="6565899"/>
                </a:lnTo>
                <a:lnTo>
                  <a:pt x="746191" y="6515099"/>
                </a:lnTo>
                <a:lnTo>
                  <a:pt x="725781" y="6476999"/>
                </a:lnTo>
                <a:lnTo>
                  <a:pt x="705629" y="6438899"/>
                </a:lnTo>
                <a:lnTo>
                  <a:pt x="685739" y="6388099"/>
                </a:lnTo>
                <a:lnTo>
                  <a:pt x="666110" y="6349999"/>
                </a:lnTo>
                <a:lnTo>
                  <a:pt x="646744" y="6299199"/>
                </a:lnTo>
                <a:lnTo>
                  <a:pt x="627642" y="6261099"/>
                </a:lnTo>
                <a:lnTo>
                  <a:pt x="608804" y="6222999"/>
                </a:lnTo>
                <a:lnTo>
                  <a:pt x="590232" y="6172199"/>
                </a:lnTo>
                <a:lnTo>
                  <a:pt x="571927" y="6134099"/>
                </a:lnTo>
                <a:lnTo>
                  <a:pt x="553889" y="6083299"/>
                </a:lnTo>
                <a:lnTo>
                  <a:pt x="536120" y="6045199"/>
                </a:lnTo>
                <a:lnTo>
                  <a:pt x="518621" y="5994399"/>
                </a:lnTo>
                <a:lnTo>
                  <a:pt x="501392" y="5956299"/>
                </a:lnTo>
                <a:lnTo>
                  <a:pt x="484435" y="5905499"/>
                </a:lnTo>
                <a:lnTo>
                  <a:pt x="467751" y="5867399"/>
                </a:lnTo>
                <a:lnTo>
                  <a:pt x="451341" y="5816599"/>
                </a:lnTo>
                <a:lnTo>
                  <a:pt x="435205" y="5778499"/>
                </a:lnTo>
                <a:lnTo>
                  <a:pt x="419345" y="5727699"/>
                </a:lnTo>
                <a:lnTo>
                  <a:pt x="403762" y="5689599"/>
                </a:lnTo>
                <a:lnTo>
                  <a:pt x="388456" y="5638799"/>
                </a:lnTo>
                <a:lnTo>
                  <a:pt x="373429" y="5587999"/>
                </a:lnTo>
                <a:lnTo>
                  <a:pt x="358682" y="5549899"/>
                </a:lnTo>
                <a:lnTo>
                  <a:pt x="344215" y="5499099"/>
                </a:lnTo>
                <a:lnTo>
                  <a:pt x="330031" y="5460999"/>
                </a:lnTo>
                <a:lnTo>
                  <a:pt x="316129" y="5410199"/>
                </a:lnTo>
                <a:lnTo>
                  <a:pt x="302510" y="5359399"/>
                </a:lnTo>
                <a:lnTo>
                  <a:pt x="289177" y="5321299"/>
                </a:lnTo>
                <a:lnTo>
                  <a:pt x="276129" y="5270499"/>
                </a:lnTo>
                <a:lnTo>
                  <a:pt x="263367" y="5219699"/>
                </a:lnTo>
                <a:lnTo>
                  <a:pt x="250894" y="5181599"/>
                </a:lnTo>
                <a:lnTo>
                  <a:pt x="238709" y="5130799"/>
                </a:lnTo>
                <a:lnTo>
                  <a:pt x="226814" y="5079999"/>
                </a:lnTo>
                <a:lnTo>
                  <a:pt x="215210" y="5041899"/>
                </a:lnTo>
                <a:lnTo>
                  <a:pt x="203897" y="4991099"/>
                </a:lnTo>
                <a:lnTo>
                  <a:pt x="192878" y="4940299"/>
                </a:lnTo>
                <a:lnTo>
                  <a:pt x="182151" y="4902199"/>
                </a:lnTo>
                <a:lnTo>
                  <a:pt x="171720" y="4851399"/>
                </a:lnTo>
                <a:lnTo>
                  <a:pt x="161584" y="4800599"/>
                </a:lnTo>
                <a:lnTo>
                  <a:pt x="151746" y="4749799"/>
                </a:lnTo>
                <a:lnTo>
                  <a:pt x="142204" y="4711699"/>
                </a:lnTo>
                <a:lnTo>
                  <a:pt x="132962" y="4660899"/>
                </a:lnTo>
                <a:lnTo>
                  <a:pt x="124019" y="4610099"/>
                </a:lnTo>
                <a:lnTo>
                  <a:pt x="115377" y="4559299"/>
                </a:lnTo>
                <a:lnTo>
                  <a:pt x="107037" y="4521199"/>
                </a:lnTo>
                <a:lnTo>
                  <a:pt x="99000" y="4470399"/>
                </a:lnTo>
                <a:lnTo>
                  <a:pt x="91266" y="4419599"/>
                </a:lnTo>
                <a:lnTo>
                  <a:pt x="83837" y="4368799"/>
                </a:lnTo>
                <a:lnTo>
                  <a:pt x="76714" y="4317999"/>
                </a:lnTo>
                <a:lnTo>
                  <a:pt x="69897" y="4267199"/>
                </a:lnTo>
                <a:lnTo>
                  <a:pt x="63389" y="4229099"/>
                </a:lnTo>
                <a:lnTo>
                  <a:pt x="57189" y="4178299"/>
                </a:lnTo>
                <a:lnTo>
                  <a:pt x="51299" y="4127499"/>
                </a:lnTo>
                <a:lnTo>
                  <a:pt x="45719" y="4076699"/>
                </a:lnTo>
                <a:lnTo>
                  <a:pt x="40452" y="4025899"/>
                </a:lnTo>
                <a:lnTo>
                  <a:pt x="35497" y="3975099"/>
                </a:lnTo>
                <a:lnTo>
                  <a:pt x="30855" y="3936999"/>
                </a:lnTo>
                <a:lnTo>
                  <a:pt x="26529" y="3886199"/>
                </a:lnTo>
                <a:lnTo>
                  <a:pt x="22518" y="3835399"/>
                </a:lnTo>
                <a:lnTo>
                  <a:pt x="18825" y="3784599"/>
                </a:lnTo>
                <a:lnTo>
                  <a:pt x="15448" y="3733799"/>
                </a:lnTo>
                <a:lnTo>
                  <a:pt x="12391" y="3682999"/>
                </a:lnTo>
                <a:lnTo>
                  <a:pt x="9654" y="3632199"/>
                </a:lnTo>
                <a:lnTo>
                  <a:pt x="7237" y="3581399"/>
                </a:lnTo>
                <a:lnTo>
                  <a:pt x="5142" y="3530599"/>
                </a:lnTo>
                <a:lnTo>
                  <a:pt x="3370" y="3479799"/>
                </a:lnTo>
                <a:lnTo>
                  <a:pt x="1921" y="3428999"/>
                </a:lnTo>
                <a:lnTo>
                  <a:pt x="797" y="3390899"/>
                </a:lnTo>
                <a:lnTo>
                  <a:pt x="0" y="3340099"/>
                </a:lnTo>
                <a:lnTo>
                  <a:pt x="0" y="0"/>
                </a:lnTo>
                <a:lnTo>
                  <a:pt x="15288871" y="0"/>
                </a:lnTo>
                <a:lnTo>
                  <a:pt x="15288871" y="3340099"/>
                </a:lnTo>
                <a:lnTo>
                  <a:pt x="15288066" y="3390899"/>
                </a:lnTo>
                <a:lnTo>
                  <a:pt x="15286926" y="3441699"/>
                </a:lnTo>
                <a:lnTo>
                  <a:pt x="15285453" y="3492499"/>
                </a:lnTo>
                <a:lnTo>
                  <a:pt x="15283648" y="3543299"/>
                </a:lnTo>
                <a:lnTo>
                  <a:pt x="15281511" y="3594099"/>
                </a:lnTo>
                <a:lnTo>
                  <a:pt x="15279045" y="3632199"/>
                </a:lnTo>
                <a:lnTo>
                  <a:pt x="15276250" y="3682999"/>
                </a:lnTo>
                <a:lnTo>
                  <a:pt x="15273128" y="3733799"/>
                </a:lnTo>
                <a:lnTo>
                  <a:pt x="15269678" y="3784599"/>
                </a:lnTo>
                <a:lnTo>
                  <a:pt x="15265904" y="3835399"/>
                </a:lnTo>
                <a:lnTo>
                  <a:pt x="15261804" y="3886199"/>
                </a:lnTo>
                <a:lnTo>
                  <a:pt x="15257382" y="3936999"/>
                </a:lnTo>
                <a:lnTo>
                  <a:pt x="15252637" y="3987799"/>
                </a:lnTo>
                <a:lnTo>
                  <a:pt x="15247571" y="4038599"/>
                </a:lnTo>
                <a:lnTo>
                  <a:pt x="15242185" y="4076699"/>
                </a:lnTo>
                <a:lnTo>
                  <a:pt x="15236480" y="4127499"/>
                </a:lnTo>
                <a:lnTo>
                  <a:pt x="15230457" y="4178299"/>
                </a:lnTo>
                <a:lnTo>
                  <a:pt x="15224118" y="4229099"/>
                </a:lnTo>
                <a:lnTo>
                  <a:pt x="15217462" y="4279899"/>
                </a:lnTo>
                <a:lnTo>
                  <a:pt x="15210493" y="4330699"/>
                </a:lnTo>
                <a:lnTo>
                  <a:pt x="15203209" y="4368799"/>
                </a:lnTo>
                <a:lnTo>
                  <a:pt x="15195614" y="4419599"/>
                </a:lnTo>
                <a:lnTo>
                  <a:pt x="15187707" y="4470399"/>
                </a:lnTo>
                <a:lnTo>
                  <a:pt x="15179490" y="4521199"/>
                </a:lnTo>
                <a:lnTo>
                  <a:pt x="15170964" y="4571999"/>
                </a:lnTo>
                <a:lnTo>
                  <a:pt x="15162130" y="4610099"/>
                </a:lnTo>
                <a:lnTo>
                  <a:pt x="15152989" y="4660899"/>
                </a:lnTo>
                <a:lnTo>
                  <a:pt x="15143543" y="4711699"/>
                </a:lnTo>
                <a:lnTo>
                  <a:pt x="15133791" y="4762499"/>
                </a:lnTo>
                <a:lnTo>
                  <a:pt x="15123737" y="4800599"/>
                </a:lnTo>
                <a:lnTo>
                  <a:pt x="15113379" y="4851399"/>
                </a:lnTo>
                <a:lnTo>
                  <a:pt x="15102721" y="4902199"/>
                </a:lnTo>
                <a:lnTo>
                  <a:pt x="15091762" y="4952999"/>
                </a:lnTo>
                <a:lnTo>
                  <a:pt x="15080504" y="4991099"/>
                </a:lnTo>
                <a:lnTo>
                  <a:pt x="15068947" y="5041899"/>
                </a:lnTo>
                <a:lnTo>
                  <a:pt x="15057094" y="5092699"/>
                </a:lnTo>
                <a:lnTo>
                  <a:pt x="15044945" y="5130799"/>
                </a:lnTo>
                <a:lnTo>
                  <a:pt x="15032501" y="5181599"/>
                </a:lnTo>
                <a:lnTo>
                  <a:pt x="15019764" y="5232399"/>
                </a:lnTo>
                <a:lnTo>
                  <a:pt x="15006734" y="5270499"/>
                </a:lnTo>
                <a:lnTo>
                  <a:pt x="14993412" y="5321299"/>
                </a:lnTo>
                <a:lnTo>
                  <a:pt x="14979800" y="5372099"/>
                </a:lnTo>
                <a:lnTo>
                  <a:pt x="14965899" y="5410199"/>
                </a:lnTo>
                <a:lnTo>
                  <a:pt x="14951710" y="5460999"/>
                </a:lnTo>
                <a:lnTo>
                  <a:pt x="14937233" y="5499099"/>
                </a:lnTo>
                <a:lnTo>
                  <a:pt x="14922471" y="5549899"/>
                </a:lnTo>
                <a:lnTo>
                  <a:pt x="14907423" y="5600699"/>
                </a:lnTo>
                <a:lnTo>
                  <a:pt x="14892092" y="5638799"/>
                </a:lnTo>
                <a:lnTo>
                  <a:pt x="14876478" y="5689599"/>
                </a:lnTo>
                <a:lnTo>
                  <a:pt x="14860583" y="5727699"/>
                </a:lnTo>
                <a:lnTo>
                  <a:pt x="14844407" y="5778499"/>
                </a:lnTo>
                <a:lnTo>
                  <a:pt x="14827951" y="5816599"/>
                </a:lnTo>
                <a:lnTo>
                  <a:pt x="14811218" y="5867399"/>
                </a:lnTo>
                <a:lnTo>
                  <a:pt x="14794207" y="5918199"/>
                </a:lnTo>
                <a:lnTo>
                  <a:pt x="14776920" y="5956299"/>
                </a:lnTo>
                <a:lnTo>
                  <a:pt x="14759358" y="6007099"/>
                </a:lnTo>
                <a:lnTo>
                  <a:pt x="14741522" y="6045199"/>
                </a:lnTo>
                <a:lnTo>
                  <a:pt x="14723413" y="6095999"/>
                </a:lnTo>
                <a:lnTo>
                  <a:pt x="14705033" y="6134099"/>
                </a:lnTo>
                <a:lnTo>
                  <a:pt x="14686382" y="6172199"/>
                </a:lnTo>
                <a:lnTo>
                  <a:pt x="14667461" y="6222999"/>
                </a:lnTo>
                <a:lnTo>
                  <a:pt x="14648272" y="6261099"/>
                </a:lnTo>
                <a:lnTo>
                  <a:pt x="14628816" y="6311899"/>
                </a:lnTo>
                <a:lnTo>
                  <a:pt x="14609093" y="6349999"/>
                </a:lnTo>
                <a:lnTo>
                  <a:pt x="14589106" y="6400799"/>
                </a:lnTo>
                <a:lnTo>
                  <a:pt x="14568854" y="6438899"/>
                </a:lnTo>
                <a:lnTo>
                  <a:pt x="14548339" y="6476999"/>
                </a:lnTo>
                <a:lnTo>
                  <a:pt x="14527563" y="6527799"/>
                </a:lnTo>
                <a:lnTo>
                  <a:pt x="14506526" y="6565899"/>
                </a:lnTo>
                <a:lnTo>
                  <a:pt x="14485229" y="6603999"/>
                </a:lnTo>
                <a:lnTo>
                  <a:pt x="14463674" y="6654799"/>
                </a:lnTo>
                <a:lnTo>
                  <a:pt x="14441861" y="6692899"/>
                </a:lnTo>
                <a:lnTo>
                  <a:pt x="14419792" y="6730999"/>
                </a:lnTo>
                <a:lnTo>
                  <a:pt x="14397468" y="6781799"/>
                </a:lnTo>
                <a:lnTo>
                  <a:pt x="14374889" y="6819899"/>
                </a:lnTo>
                <a:lnTo>
                  <a:pt x="14352058" y="6857999"/>
                </a:lnTo>
                <a:lnTo>
                  <a:pt x="14328974" y="6908799"/>
                </a:lnTo>
                <a:lnTo>
                  <a:pt x="14305640" y="6946899"/>
                </a:lnTo>
                <a:lnTo>
                  <a:pt x="14282056" y="6984999"/>
                </a:lnTo>
                <a:lnTo>
                  <a:pt x="14258223" y="7023099"/>
                </a:lnTo>
                <a:lnTo>
                  <a:pt x="14234143" y="7073899"/>
                </a:lnTo>
                <a:lnTo>
                  <a:pt x="14209817" y="7111999"/>
                </a:lnTo>
                <a:lnTo>
                  <a:pt x="14185245" y="7150099"/>
                </a:lnTo>
                <a:lnTo>
                  <a:pt x="14160428" y="7188199"/>
                </a:lnTo>
                <a:lnTo>
                  <a:pt x="14135369" y="7226299"/>
                </a:lnTo>
                <a:lnTo>
                  <a:pt x="14110067" y="7264399"/>
                </a:lnTo>
                <a:lnTo>
                  <a:pt x="14084525" y="7315199"/>
                </a:lnTo>
                <a:lnTo>
                  <a:pt x="14058743" y="7353299"/>
                </a:lnTo>
                <a:lnTo>
                  <a:pt x="14032722" y="7391399"/>
                </a:lnTo>
                <a:lnTo>
                  <a:pt x="14006463" y="7429499"/>
                </a:lnTo>
                <a:lnTo>
                  <a:pt x="13979968" y="7467599"/>
                </a:lnTo>
                <a:lnTo>
                  <a:pt x="13953237" y="7505699"/>
                </a:lnTo>
                <a:lnTo>
                  <a:pt x="13926272" y="7543799"/>
                </a:lnTo>
                <a:lnTo>
                  <a:pt x="13899074" y="7581899"/>
                </a:lnTo>
                <a:lnTo>
                  <a:pt x="13871643" y="7619999"/>
                </a:lnTo>
                <a:lnTo>
                  <a:pt x="13843981" y="7658099"/>
                </a:lnTo>
                <a:lnTo>
                  <a:pt x="13816090" y="7696199"/>
                </a:lnTo>
                <a:lnTo>
                  <a:pt x="13787969" y="7734299"/>
                </a:lnTo>
                <a:lnTo>
                  <a:pt x="13759621" y="7772399"/>
                </a:lnTo>
                <a:lnTo>
                  <a:pt x="13731046" y="7810499"/>
                </a:lnTo>
                <a:lnTo>
                  <a:pt x="13702246" y="7848599"/>
                </a:lnTo>
                <a:lnTo>
                  <a:pt x="13673221" y="7886699"/>
                </a:lnTo>
                <a:lnTo>
                  <a:pt x="13614502" y="7962899"/>
                </a:lnTo>
                <a:lnTo>
                  <a:pt x="13554898" y="8039099"/>
                </a:lnTo>
                <a:lnTo>
                  <a:pt x="13494419" y="8115299"/>
                </a:lnTo>
                <a:lnTo>
                  <a:pt x="13463853" y="8140699"/>
                </a:lnTo>
                <a:lnTo>
                  <a:pt x="13402076" y="8216899"/>
                </a:lnTo>
                <a:lnTo>
                  <a:pt x="13339445" y="8293099"/>
                </a:lnTo>
                <a:lnTo>
                  <a:pt x="13307812" y="8318499"/>
                </a:lnTo>
                <a:lnTo>
                  <a:pt x="13243916" y="8394699"/>
                </a:lnTo>
                <a:lnTo>
                  <a:pt x="13211656" y="8432799"/>
                </a:lnTo>
                <a:lnTo>
                  <a:pt x="13179188" y="8458199"/>
                </a:lnTo>
                <a:lnTo>
                  <a:pt x="13113638" y="8534399"/>
                </a:lnTo>
                <a:lnTo>
                  <a:pt x="13080556" y="8559799"/>
                </a:lnTo>
                <a:lnTo>
                  <a:pt x="13013787" y="8635999"/>
                </a:lnTo>
                <a:lnTo>
                  <a:pt x="12980101" y="8661399"/>
                </a:lnTo>
                <a:lnTo>
                  <a:pt x="12946216" y="8699499"/>
                </a:lnTo>
                <a:lnTo>
                  <a:pt x="12912133" y="8724899"/>
                </a:lnTo>
                <a:lnTo>
                  <a:pt x="12843378" y="8801099"/>
                </a:lnTo>
                <a:lnTo>
                  <a:pt x="12808707" y="8826499"/>
                </a:lnTo>
                <a:lnTo>
                  <a:pt x="12773842" y="8864599"/>
                </a:lnTo>
                <a:lnTo>
                  <a:pt x="12738785" y="8889999"/>
                </a:lnTo>
                <a:lnTo>
                  <a:pt x="12703537" y="8928099"/>
                </a:lnTo>
                <a:lnTo>
                  <a:pt x="12632469" y="8978899"/>
                </a:lnTo>
                <a:lnTo>
                  <a:pt x="12596653" y="9016999"/>
                </a:lnTo>
                <a:lnTo>
                  <a:pt x="12560649" y="9042399"/>
                </a:lnTo>
                <a:lnTo>
                  <a:pt x="12524459" y="9080499"/>
                </a:lnTo>
                <a:lnTo>
                  <a:pt x="12451526" y="9131299"/>
                </a:lnTo>
                <a:lnTo>
                  <a:pt x="12414784" y="9169399"/>
                </a:lnTo>
                <a:lnTo>
                  <a:pt x="12340758" y="9220199"/>
                </a:lnTo>
                <a:lnTo>
                  <a:pt x="12303475" y="9258299"/>
                </a:lnTo>
                <a:lnTo>
                  <a:pt x="12228375" y="9309099"/>
                </a:lnTo>
                <a:lnTo>
                  <a:pt x="12190560" y="9347199"/>
                </a:lnTo>
                <a:lnTo>
                  <a:pt x="11998883" y="9474199"/>
                </a:lnTo>
                <a:lnTo>
                  <a:pt x="11960035" y="9512299"/>
                </a:lnTo>
                <a:lnTo>
                  <a:pt x="11683439" y="9690099"/>
                </a:lnTo>
                <a:lnTo>
                  <a:pt x="11398966" y="9867899"/>
                </a:lnTo>
                <a:lnTo>
                  <a:pt x="11357706" y="9880599"/>
                </a:lnTo>
                <a:lnTo>
                  <a:pt x="11191157" y="9982199"/>
                </a:lnTo>
                <a:lnTo>
                  <a:pt x="11149148" y="9994899"/>
                </a:lnTo>
                <a:lnTo>
                  <a:pt x="11022246" y="10071099"/>
                </a:lnTo>
                <a:lnTo>
                  <a:pt x="10979658" y="10083799"/>
                </a:lnTo>
                <a:lnTo>
                  <a:pt x="10936927" y="10109199"/>
                </a:lnTo>
                <a:lnTo>
                  <a:pt x="10894055" y="10121899"/>
                </a:lnTo>
                <a:lnTo>
                  <a:pt x="10807894" y="10172699"/>
                </a:lnTo>
                <a:lnTo>
                  <a:pt x="10764606" y="10185399"/>
                </a:lnTo>
                <a:lnTo>
                  <a:pt x="10721181" y="10210799"/>
                </a:lnTo>
                <a:lnTo>
                  <a:pt x="10677621" y="10223499"/>
                </a:lnTo>
                <a:lnTo>
                  <a:pt x="10633926" y="10248899"/>
                </a:lnTo>
                <a:lnTo>
                  <a:pt x="10590099" y="10261599"/>
                </a:lnTo>
                <a:lnTo>
                  <a:pt x="10555680" y="1027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" name="Graphic 4">
            <a:extLst>
              <a:ext uri="{FF2B5EF4-FFF2-40B4-BE49-F238E27FC236}">
                <a16:creationId xmlns:a16="http://schemas.microsoft.com/office/drawing/2014/main" id="{2A4966AB-A6C9-436C-2933-3559787CF9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370" y="5841845"/>
            <a:ext cx="998265" cy="9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5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0073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BBDB-3188-05F0-1E66-B765035E7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MEDIA CAMPAIGNS FOR SOCIAL CHANGE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AD5FA-1290-6916-375E-D8022D360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TEMPLATE FOR PARTICIPANTS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32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574000" y="2090333"/>
            <a:ext cx="7204800" cy="12312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574000" y="4399567"/>
            <a:ext cx="7204800" cy="18872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2450600" y="2108767"/>
            <a:ext cx="7156400" cy="26956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4" indent="-228594" defTabSz="1219170">
              <a:buClr>
                <a:srgbClr val="000000"/>
              </a:buClr>
              <a:buFont typeface="Wingdings"/>
              <a:buChar char="v"/>
            </a:pPr>
            <a:endParaRPr lang="en-GB" sz="3200" kern="0">
              <a:solidFill>
                <a:srgbClr val="000000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2745800" y="1925057"/>
            <a:ext cx="3352267" cy="2111911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6184700" y="1925056"/>
            <a:ext cx="3267600" cy="2111909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184700" y="4054566"/>
            <a:ext cx="3267600" cy="2054685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2739700" y="4111092"/>
            <a:ext cx="3267601" cy="199816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2493600" y="1732400"/>
            <a:ext cx="7204800" cy="16036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4" indent="-228594" defTabSz="1219170">
              <a:buClr>
                <a:srgbClr val="000000"/>
              </a:buClr>
              <a:buFont typeface="Wingdings"/>
              <a:buChar char="v"/>
            </a:pPr>
            <a:endParaRPr lang="en-US" sz="2133" kern="0">
              <a:solidFill>
                <a:srgbClr val="000000"/>
              </a:solidFill>
              <a:latin typeface="Arial"/>
              <a:ea typeface="Montserrat"/>
              <a:cs typeface="Montserrat"/>
              <a:sym typeface="Arial"/>
            </a:endParaRPr>
          </a:p>
          <a:p>
            <a:pPr marL="228594" indent="-228594" defTabSz="1219170">
              <a:buClr>
                <a:srgbClr val="000000"/>
              </a:buClr>
              <a:buFont typeface="Wingdings"/>
              <a:buChar char="v"/>
            </a:pPr>
            <a:endParaRPr lang="en-US"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493600" y="3854134"/>
            <a:ext cx="7204800" cy="250691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endParaRPr lang="en-GB" sz="1867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2493600" y="2091700"/>
            <a:ext cx="7204800" cy="42236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GB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 </a:t>
            </a:r>
            <a:endParaRPr lang="en-GB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3578087" y="1841467"/>
            <a:ext cx="5813846" cy="9360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3200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3578087" y="2978000"/>
            <a:ext cx="6194846" cy="10024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3200" kern="0" dirty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3925036" y="4083968"/>
            <a:ext cx="5500948" cy="10024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2133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  <p:sp>
        <p:nvSpPr>
          <p:cNvPr id="2" name="Google Shape;172;p26">
            <a:extLst>
              <a:ext uri="{FF2B5EF4-FFF2-40B4-BE49-F238E27FC236}">
                <a16:creationId xmlns:a16="http://schemas.microsoft.com/office/drawing/2014/main" id="{813576A0-C389-719D-6507-A56591866BDC}"/>
              </a:ext>
            </a:extLst>
          </p:cNvPr>
          <p:cNvSpPr txBox="1"/>
          <p:nvPr/>
        </p:nvSpPr>
        <p:spPr>
          <a:xfrm>
            <a:off x="4567766" y="5189936"/>
            <a:ext cx="4858218" cy="10024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2133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2591433" y="1655333"/>
            <a:ext cx="6915200" cy="15088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2638400" y="4263833"/>
            <a:ext cx="6915200" cy="19356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2591433" y="1655333"/>
            <a:ext cx="6915200" cy="15088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2638400" y="4263833"/>
            <a:ext cx="6915200" cy="19356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ABA2F5-C0C0-421C-85D4-36EDBF8CF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93" y="2475186"/>
            <a:ext cx="9144000" cy="953814"/>
          </a:xfrm>
        </p:spPr>
        <p:txBody>
          <a:bodyPr/>
          <a:lstStyle/>
          <a:p>
            <a:r>
              <a:rPr lang="en-GB" dirty="0"/>
              <a:t>Thank you!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274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BBDB-3188-05F0-1E66-B765035E7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840" y="19115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NAME OF PARTICIPANT</a:t>
            </a:r>
            <a:br>
              <a:rPr lang="en-US"/>
            </a:br>
            <a:r>
              <a:rPr lang="en-US"/>
              <a:t>TOPIC OF CAMPAIGN:</a:t>
            </a:r>
            <a:br>
              <a:rPr lang="en-US"/>
            </a:br>
            <a:r>
              <a:rPr lang="en-US"/>
              <a:t>NAME OF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2;p14">
            <a:extLst>
              <a:ext uri="{FF2B5EF4-FFF2-40B4-BE49-F238E27FC236}">
                <a16:creationId xmlns:a16="http://schemas.microsoft.com/office/drawing/2014/main" id="{1AE4B3B7-AA44-7C08-9D1A-C11BC28C14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950" b="2223"/>
          <a:stretch/>
        </p:blipFill>
        <p:spPr>
          <a:xfrm>
            <a:off x="1948628" y="721463"/>
            <a:ext cx="8294743" cy="5415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82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620067" y="2033067"/>
            <a:ext cx="7044000" cy="15604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Comic Sans MS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620067" y="4340900"/>
            <a:ext cx="7044000" cy="19872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endParaRPr lang="en-GB" sz="2667" kern="0" dirty="0">
              <a:solidFill>
                <a:srgbClr val="000000"/>
              </a:solidFill>
              <a:latin typeface="Comic Sans MS"/>
              <a:ea typeface="Montserrat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endParaRPr lang="en-GB" sz="2667" kern="0" dirty="0">
              <a:solidFill>
                <a:srgbClr val="000000"/>
              </a:solidFill>
              <a:latin typeface="Comic Sans MS"/>
              <a:ea typeface="Montserrat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518467" y="2033067"/>
            <a:ext cx="7044000" cy="15604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518467" y="4340900"/>
            <a:ext cx="7044000" cy="19872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endParaRPr lang="en-GB" sz="1467" kern="0" dirty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491200" y="1560600"/>
            <a:ext cx="7044000" cy="1243333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70" y="5841846"/>
            <a:ext cx="998261" cy="93613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477089" y="3193773"/>
            <a:ext cx="7044000" cy="1021271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477090" y="4211722"/>
            <a:ext cx="7058111" cy="636556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8594" indent="-228594" defTabSz="1219170">
              <a:buClr>
                <a:srgbClr val="000000"/>
              </a:buClr>
              <a:buFont typeface="Wingdings"/>
              <a:buChar char="v"/>
            </a:pPr>
            <a:endParaRPr lang="en-US" sz="1600" kern="0">
              <a:solidFill>
                <a:srgbClr val="000000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2472400" y="4859067"/>
            <a:ext cx="7044000" cy="14404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867" kern="0">
              <a:solidFill>
                <a:srgbClr val="000000"/>
              </a:solidFill>
              <a:latin typeface="Arial"/>
              <a:ea typeface="Montserrat"/>
              <a:cs typeface="Arial"/>
              <a:sym typeface="Arial"/>
            </a:endParaRPr>
          </a:p>
        </p:txBody>
      </p:sp>
      <p:sp>
        <p:nvSpPr>
          <p:cNvPr id="2" name="Google Shape;92;p18">
            <a:extLst>
              <a:ext uri="{FF2B5EF4-FFF2-40B4-BE49-F238E27FC236}">
                <a16:creationId xmlns:a16="http://schemas.microsoft.com/office/drawing/2014/main" id="{D8C0176A-8743-D7FD-76C0-55E3CBA552A7}"/>
              </a:ext>
            </a:extLst>
          </p:cNvPr>
          <p:cNvSpPr txBox="1"/>
          <p:nvPr/>
        </p:nvSpPr>
        <p:spPr>
          <a:xfrm>
            <a:off x="2491201" y="1625007"/>
            <a:ext cx="7044000" cy="1021271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GB" sz="1600" kern="0" dirty="0">
              <a:solidFill>
                <a:srgbClr val="554789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 rot="3139890">
            <a:off x="7511174" y="1217402"/>
            <a:ext cx="1440700" cy="37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6504933" y="3935900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5450500" y="1015551"/>
            <a:ext cx="1179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7101633" y="1684467"/>
            <a:ext cx="1080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6748733" y="3239800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504933" y="2434433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749300" y="2056033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980167" y="2434433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629033" y="3239800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965600" y="3943567"/>
            <a:ext cx="762400" cy="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8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Influencers</a:t>
            </a:r>
            <a:endParaRPr sz="8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 rot="5401909">
            <a:off x="8195573" y="3365945"/>
            <a:ext cx="1440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 rot="8101350">
            <a:off x="7511266" y="5195732"/>
            <a:ext cx="1440801" cy="37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 rot="1909">
            <a:off x="5319907" y="267079"/>
            <a:ext cx="1440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 rot="-2698650">
            <a:off x="3321482" y="1115814"/>
            <a:ext cx="1440801" cy="37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 rot="-5773877">
            <a:off x="2456992" y="3242778"/>
            <a:ext cx="1440913" cy="37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 rot="-7975132">
            <a:off x="3366194" y="5289671"/>
            <a:ext cx="1440903" cy="37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Emotions</a:t>
            </a:r>
            <a:endParaRPr sz="1600" b="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7511133" y="3213167"/>
            <a:ext cx="1080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923633" y="4503133"/>
            <a:ext cx="1080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220167" y="4503133"/>
            <a:ext cx="1080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605067" y="3093800"/>
            <a:ext cx="1080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118567" y="1662433"/>
            <a:ext cx="1080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Agreed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6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Realities</a:t>
            </a:r>
            <a:endParaRPr sz="16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rpl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se Stud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550abc-c5d4-4319-946d-10039854ea8d">
      <UserInfo>
        <DisplayName>Lily Tronciu</DisplayName>
        <AccountId>5049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4FA021F2F7E4EA1705745811103EE" ma:contentTypeVersion="12" ma:contentTypeDescription="Create a new document." ma:contentTypeScope="" ma:versionID="dae494ac8170e9543f4312db4eba5163">
  <xsd:schema xmlns:xsd="http://www.w3.org/2001/XMLSchema" xmlns:xs="http://www.w3.org/2001/XMLSchema" xmlns:p="http://schemas.microsoft.com/office/2006/metadata/properties" xmlns:ns2="bb154386-0470-4574-bfd0-38d63fa94361" xmlns:ns3="c4550abc-c5d4-4319-946d-10039854ea8d" targetNamespace="http://schemas.microsoft.com/office/2006/metadata/properties" ma:root="true" ma:fieldsID="4b5a5e08321905cc2616dd146b481a80" ns2:_="" ns3:_="">
    <xsd:import namespace="bb154386-0470-4574-bfd0-38d63fa94361"/>
    <xsd:import namespace="c4550abc-c5d4-4319-946d-10039854ea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54386-0470-4574-bfd0-38d63fa943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50abc-c5d4-4319-946d-10039854ea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DE259-99D6-4B0B-BE27-419FAC8EE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2DA20-BD24-49CD-AD49-3A36E41968D1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c4550abc-c5d4-4319-946d-10039854ea8d"/>
    <ds:schemaRef ds:uri="http://purl.org/dc/terms/"/>
    <ds:schemaRef ds:uri="http://schemas.openxmlformats.org/package/2006/metadata/core-properties"/>
    <ds:schemaRef ds:uri="bb154386-0470-4574-bfd0-38d63fa943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073786-451A-44F5-8069-21E230BFA8E5}">
  <ds:schemaRefs>
    <ds:schemaRef ds:uri="bb154386-0470-4574-bfd0-38d63fa94361"/>
    <ds:schemaRef ds:uri="c4550abc-c5d4-4319-946d-10039854ea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64</Words>
  <Application>Microsoft Macintosh PowerPoint</Application>
  <PresentationFormat>Widescreen</PresentationFormat>
  <Paragraphs>69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Montserrat</vt:lpstr>
      <vt:lpstr>Montserrat Medium</vt:lpstr>
      <vt:lpstr>Verdana</vt:lpstr>
      <vt:lpstr>Wingdings</vt:lpstr>
      <vt:lpstr>Title</vt:lpstr>
      <vt:lpstr>Purple Background</vt:lpstr>
      <vt:lpstr>White Background</vt:lpstr>
      <vt:lpstr>Case Study</vt:lpstr>
      <vt:lpstr>Simple Light</vt:lpstr>
      <vt:lpstr>MEDIA CAMPAIGNS FOR SOCIAL CHANGE</vt:lpstr>
      <vt:lpstr>NAME OF PARTICIPANT TOPIC OF CAMPAIGN: NAME OF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Wieteke Gondrie</dc:creator>
  <cp:lastModifiedBy>Fer Gonzalez Morales</cp:lastModifiedBy>
  <cp:revision>3</cp:revision>
  <dcterms:created xsi:type="dcterms:W3CDTF">2022-04-11T13:22:26Z</dcterms:created>
  <dcterms:modified xsi:type="dcterms:W3CDTF">2023-09-19T14:47:44Z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0x0101002FF4FA021F2F7E4EA1705745811103EE</vt:lpwstr>
  </property>
</Properties>
</file>