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60" r:id="rId4"/>
  </p:sldMasterIdLst>
  <p:sldIdLst>
    <p:sldId id="259" r:id="rId5"/>
  </p:sldIdLst>
  <p:sldSz cx="9906000" cy="6858000" type="A4"/>
  <p:notesSz cx="6858000" cy="9144000"/>
  <p:embeddedFontLst>
    <p:embeddedFont>
      <p:font typeface="Montserrat" panose="00000500000000000000" pitchFamily="2" charset="0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7EB6"/>
    <a:srgbClr val="614495"/>
    <a:srgbClr val="40A5CC"/>
    <a:srgbClr val="39B9C3"/>
    <a:srgbClr val="3B7DB3"/>
    <a:srgbClr val="554789"/>
    <a:srgbClr val="D9D2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E2B9C1-4520-5F41-A631-613B42268DFD}" v="6" dt="2022-03-17T15:30:33.721"/>
    <p1510:client id="{368696D0-9854-B69C-7C43-3E732D530D77}" v="4" dt="2022-03-25T13:26:23.023"/>
    <p1510:client id="{5260C710-E9A5-53C8-63F2-E4A39F727FE3}" v="20" dt="2023-02-01T15:03:52.0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55"/>
  </p:normalViewPr>
  <p:slideViewPr>
    <p:cSldViewPr snapToGrid="0" snapToObjects="1">
      <p:cViewPr varScale="1">
        <p:scale>
          <a:sx n="67" d="100"/>
          <a:sy n="67" d="100"/>
        </p:scale>
        <p:origin x="1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4.fntdata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387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530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BB693B0-FC4F-E17F-6717-31B6032ED7B5}"/>
              </a:ext>
            </a:extLst>
          </p:cNvPr>
          <p:cNvSpPr txBox="1"/>
          <p:nvPr userDrawn="1"/>
        </p:nvSpPr>
        <p:spPr>
          <a:xfrm>
            <a:off x="523874" y="158661"/>
            <a:ext cx="9382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Montserrat" panose="00000500000000000000" pitchFamily="2" charset="0"/>
              </a:rPr>
              <a:t>Mapa</a:t>
            </a:r>
            <a:r>
              <a:rPr lang="en-US" sz="1400" dirty="0">
                <a:latin typeface="Montserrat" panose="00000500000000000000" pitchFamily="2" charset="0"/>
              </a:rPr>
              <a:t> del </a:t>
            </a:r>
            <a:r>
              <a:rPr lang="en-US" sz="1400" dirty="0" err="1">
                <a:latin typeface="Montserrat" panose="00000500000000000000" pitchFamily="2" charset="0"/>
              </a:rPr>
              <a:t>público</a:t>
            </a:r>
            <a:r>
              <a:rPr lang="en-US" sz="1400" dirty="0">
                <a:latin typeface="Montserrat" panose="00000500000000000000" pitchFamily="2" charset="0"/>
              </a:rPr>
              <a:t> </a:t>
            </a:r>
            <a:r>
              <a:rPr lang="en-US" sz="1400" dirty="0" err="1">
                <a:latin typeface="Montserrat" panose="00000500000000000000" pitchFamily="2" charset="0"/>
              </a:rPr>
              <a:t>objetivo</a:t>
            </a:r>
            <a:r>
              <a:rPr lang="en-US" sz="1400" dirty="0">
                <a:latin typeface="Montserrat" panose="00000500000000000000" pitchFamily="2" charset="0"/>
              </a:rPr>
              <a:t>:</a:t>
            </a:r>
            <a:endParaRPr lang="en-NL" sz="1400" dirty="0">
              <a:latin typeface="Montserrat" panose="00000500000000000000" pitchFamily="2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F5596C1-A816-355B-9E89-E3AD66235F45}"/>
              </a:ext>
            </a:extLst>
          </p:cNvPr>
          <p:cNvSpPr/>
          <p:nvPr userDrawn="1"/>
        </p:nvSpPr>
        <p:spPr>
          <a:xfrm>
            <a:off x="1114421" y="1222753"/>
            <a:ext cx="4813200" cy="4812541"/>
          </a:xfrm>
          <a:prstGeom prst="ellipse">
            <a:avLst/>
          </a:prstGeom>
          <a:solidFill>
            <a:srgbClr val="614495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3434E28-F434-D6AF-0B0E-E2D01856733A}"/>
              </a:ext>
            </a:extLst>
          </p:cNvPr>
          <p:cNvSpPr/>
          <p:nvPr userDrawn="1"/>
        </p:nvSpPr>
        <p:spPr>
          <a:xfrm>
            <a:off x="2000246" y="2103817"/>
            <a:ext cx="3048004" cy="3050416"/>
          </a:xfrm>
          <a:prstGeom prst="ellipse">
            <a:avLst/>
          </a:prstGeom>
          <a:solidFill>
            <a:srgbClr val="40A5C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5DE8CC-9500-1C0B-DE93-302B61D1E79E}"/>
              </a:ext>
            </a:extLst>
          </p:cNvPr>
          <p:cNvCxnSpPr>
            <a:cxnSpLocks/>
          </p:cNvCxnSpPr>
          <p:nvPr userDrawn="1"/>
        </p:nvCxnSpPr>
        <p:spPr>
          <a:xfrm>
            <a:off x="3521021" y="742950"/>
            <a:ext cx="0" cy="5715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4662AAD-B2B6-2723-8DBD-8F5CE3BA9F7E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3521021" y="781048"/>
            <a:ext cx="0" cy="5715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476335A-0128-0B9C-2AAF-F6AD2CF1DC77}"/>
              </a:ext>
            </a:extLst>
          </p:cNvPr>
          <p:cNvCxnSpPr>
            <a:cxnSpLocks/>
          </p:cNvCxnSpPr>
          <p:nvPr userDrawn="1"/>
        </p:nvCxnSpPr>
        <p:spPr>
          <a:xfrm flipH="1">
            <a:off x="663518" y="761998"/>
            <a:ext cx="5715001" cy="571500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A7098F7-C844-737A-7E93-9C31BB66E38A}"/>
              </a:ext>
            </a:extLst>
          </p:cNvPr>
          <p:cNvCxnSpPr>
            <a:cxnSpLocks/>
          </p:cNvCxnSpPr>
          <p:nvPr userDrawn="1"/>
        </p:nvCxnSpPr>
        <p:spPr>
          <a:xfrm>
            <a:off x="663519" y="762001"/>
            <a:ext cx="5715001" cy="571500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F604608-4E41-8365-B07C-9AF44C87AD1E}"/>
              </a:ext>
            </a:extLst>
          </p:cNvPr>
          <p:cNvSpPr txBox="1"/>
          <p:nvPr userDrawn="1"/>
        </p:nvSpPr>
        <p:spPr>
          <a:xfrm>
            <a:off x="7105649" y="1984327"/>
            <a:ext cx="2457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Montserrat" panose="00000500000000000000" pitchFamily="2" charset="0"/>
              </a:rPr>
              <a:t>Declaración</a:t>
            </a:r>
            <a:r>
              <a:rPr lang="en-US" sz="1400" dirty="0">
                <a:latin typeface="Montserrat" panose="00000500000000000000" pitchFamily="2" charset="0"/>
              </a:rPr>
              <a:t> del </a:t>
            </a:r>
            <a:r>
              <a:rPr lang="en-US" sz="1400" dirty="0" err="1">
                <a:latin typeface="Montserrat" panose="00000500000000000000" pitchFamily="2" charset="0"/>
              </a:rPr>
              <a:t>público</a:t>
            </a:r>
            <a:r>
              <a:rPr lang="en-US" sz="1400" dirty="0">
                <a:latin typeface="Montserrat" panose="00000500000000000000" pitchFamily="2" charset="0"/>
              </a:rPr>
              <a:t> </a:t>
            </a:r>
            <a:r>
              <a:rPr lang="en-US" sz="1400" dirty="0" err="1">
                <a:latin typeface="Montserrat" panose="00000500000000000000" pitchFamily="2" charset="0"/>
              </a:rPr>
              <a:t>objetivo</a:t>
            </a:r>
            <a:r>
              <a:rPr lang="en-US" sz="1400" dirty="0">
                <a:latin typeface="Montserrat" panose="00000500000000000000" pitchFamily="2" charset="0"/>
              </a:rPr>
              <a:t>:</a:t>
            </a:r>
            <a:endParaRPr lang="en-NL" sz="1400" dirty="0">
              <a:latin typeface="Montserrat" panose="00000500000000000000" pitchFamily="2" charset="0"/>
            </a:endParaRP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D4B8D15-7D4B-C8D6-5979-C0C3F3D8270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98518" y="2676525"/>
            <a:ext cx="2464463" cy="138944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000" i="1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err="1"/>
              <a:t>Algunos</a:t>
            </a:r>
            <a:r>
              <a:rPr lang="en-US" dirty="0"/>
              <a:t> + </a:t>
            </a:r>
            <a:r>
              <a:rPr lang="en-US" dirty="0" err="1"/>
              <a:t>Comunidad</a:t>
            </a:r>
            <a:r>
              <a:rPr lang="en-US" dirty="0"/>
              <a:t> + </a:t>
            </a:r>
            <a:r>
              <a:rPr lang="en-US" dirty="0" err="1"/>
              <a:t>Comportamiento</a:t>
            </a:r>
            <a:r>
              <a:rPr lang="en-US" dirty="0"/>
              <a:t> </a:t>
            </a:r>
            <a:r>
              <a:rPr lang="en-US" dirty="0" err="1"/>
              <a:t>libremente</a:t>
            </a:r>
            <a:r>
              <a:rPr lang="en-US" dirty="0"/>
              <a:t> </a:t>
            </a:r>
            <a:r>
              <a:rPr lang="en-US" dirty="0" err="1"/>
              <a:t>elegido</a:t>
            </a:r>
            <a:r>
              <a:rPr lang="en-US" dirty="0"/>
              <a:t> + Influencer + </a:t>
            </a:r>
            <a:r>
              <a:rPr lang="en-US" dirty="0" err="1"/>
              <a:t>Realidad</a:t>
            </a:r>
            <a:r>
              <a:rPr lang="en-US" dirty="0"/>
              <a:t> </a:t>
            </a:r>
            <a:r>
              <a:rPr lang="en-US" dirty="0" err="1"/>
              <a:t>acordada</a:t>
            </a:r>
            <a:r>
              <a:rPr lang="en-US" dirty="0"/>
              <a:t> + </a:t>
            </a:r>
            <a:r>
              <a:rPr lang="en-US" dirty="0" err="1"/>
              <a:t>Recompensa</a:t>
            </a:r>
            <a:r>
              <a:rPr lang="en-US" dirty="0"/>
              <a:t> </a:t>
            </a:r>
            <a:r>
              <a:rPr lang="en-US" dirty="0" err="1"/>
              <a:t>emocional</a:t>
            </a:r>
            <a:endParaRPr lang="en-NL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2BFB9A9-902C-DB2F-B206-081CABE535C0}"/>
              </a:ext>
            </a:extLst>
          </p:cNvPr>
          <p:cNvSpPr/>
          <p:nvPr userDrawn="1"/>
        </p:nvSpPr>
        <p:spPr>
          <a:xfrm>
            <a:off x="2801021" y="2936392"/>
            <a:ext cx="1440000" cy="1440000"/>
          </a:xfrm>
          <a:prstGeom prst="ellipse">
            <a:avLst/>
          </a:prstGeom>
          <a:solidFill>
            <a:srgbClr val="107EB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>
              <a:solidFill>
                <a:schemeClr val="bg1"/>
              </a:solidFill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B058F04-97F2-7013-F592-5460AED0E39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27503" y="3246816"/>
            <a:ext cx="987035" cy="819152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Pregunta</a:t>
            </a:r>
            <a:r>
              <a:rPr lang="en-US" dirty="0"/>
              <a:t> </a:t>
            </a:r>
            <a:r>
              <a:rPr lang="en-US" dirty="0" err="1"/>
              <a:t>objetivo</a:t>
            </a:r>
            <a:endParaRPr lang="en-NL" dirty="0"/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70595946-4C21-237D-5081-0BA5F73CD11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40283" y="2470530"/>
            <a:ext cx="980737" cy="286949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r>
              <a:rPr lang="en-US" dirty="0"/>
              <a:t>Influencer</a:t>
            </a:r>
            <a:endParaRPr lang="en-NL" dirty="0"/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08D2AACE-C039-D1E8-5C35-C91748F706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10651" y="1641227"/>
            <a:ext cx="980739" cy="334572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Realidad</a:t>
            </a:r>
            <a:r>
              <a:rPr lang="en-US" dirty="0"/>
              <a:t> </a:t>
            </a:r>
            <a:r>
              <a:rPr lang="en-US" dirty="0" err="1"/>
              <a:t>acordada</a:t>
            </a:r>
            <a:endParaRPr lang="en-NL" dirty="0"/>
          </a:p>
        </p:txBody>
      </p:sp>
      <p:sp>
        <p:nvSpPr>
          <p:cNvPr id="27" name="Text Placeholder 23">
            <a:extLst>
              <a:ext uri="{FF2B5EF4-FFF2-40B4-BE49-F238E27FC236}">
                <a16:creationId xmlns:a16="http://schemas.microsoft.com/office/drawing/2014/main" id="{BA624CD9-5F3E-CC37-D6AA-1147BA926C3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15920" y="843761"/>
            <a:ext cx="1365552" cy="391271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r>
              <a:rPr lang="en-US" dirty="0" err="1"/>
              <a:t>Recompensa</a:t>
            </a:r>
            <a:r>
              <a:rPr lang="en-US" dirty="0"/>
              <a:t> </a:t>
            </a:r>
            <a:r>
              <a:rPr lang="en-US" dirty="0" err="1"/>
              <a:t>emocional</a:t>
            </a:r>
            <a:endParaRPr lang="en-NL" dirty="0"/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B879D63D-D342-4441-33BC-C5D7AAD2FF5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21021" y="2459947"/>
            <a:ext cx="980737" cy="286949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29" name="Text Placeholder 23">
            <a:extLst>
              <a:ext uri="{FF2B5EF4-FFF2-40B4-BE49-F238E27FC236}">
                <a16:creationId xmlns:a16="http://schemas.microsoft.com/office/drawing/2014/main" id="{E930C909-7BC6-D89C-B473-9156A90758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540284" y="4481174"/>
            <a:ext cx="980737" cy="286949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A80E1766-4943-CF54-3FD3-9F0015A7738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21022" y="4470591"/>
            <a:ext cx="980737" cy="286949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31" name="Text Placeholder 23">
            <a:extLst>
              <a:ext uri="{FF2B5EF4-FFF2-40B4-BE49-F238E27FC236}">
                <a16:creationId xmlns:a16="http://schemas.microsoft.com/office/drawing/2014/main" id="{E9C9FFC0-1602-44C9-FD38-252168AA9CA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081022" y="2999076"/>
            <a:ext cx="719998" cy="512888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AA7A1B98-4EF0-B4D8-1A49-443DC0A6F1B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28162" y="2990372"/>
            <a:ext cx="719998" cy="512888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33" name="Text Placeholder 23">
            <a:extLst>
              <a:ext uri="{FF2B5EF4-FFF2-40B4-BE49-F238E27FC236}">
                <a16:creationId xmlns:a16="http://schemas.microsoft.com/office/drawing/2014/main" id="{3C821CF6-DF0C-9C92-995F-2DC6298BA65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36181" y="3773615"/>
            <a:ext cx="719998" cy="512888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34" name="Text Placeholder 23">
            <a:extLst>
              <a:ext uri="{FF2B5EF4-FFF2-40B4-BE49-F238E27FC236}">
                <a16:creationId xmlns:a16="http://schemas.microsoft.com/office/drawing/2014/main" id="{EDCC8F16-44C2-CEB1-D760-AB04CE2100C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093881" y="3773615"/>
            <a:ext cx="719998" cy="512888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35" name="Text Placeholder 23">
            <a:extLst>
              <a:ext uri="{FF2B5EF4-FFF2-40B4-BE49-F238E27FC236}">
                <a16:creationId xmlns:a16="http://schemas.microsoft.com/office/drawing/2014/main" id="{FA2A0CBF-BFEC-5E37-5CA1-CFA5C14E1F9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737792" y="1630649"/>
            <a:ext cx="980739" cy="334572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NL" dirty="0"/>
          </a:p>
        </p:txBody>
      </p:sp>
      <p:sp>
        <p:nvSpPr>
          <p:cNvPr id="36" name="Text Placeholder 23">
            <a:extLst>
              <a:ext uri="{FF2B5EF4-FFF2-40B4-BE49-F238E27FC236}">
                <a16:creationId xmlns:a16="http://schemas.microsoft.com/office/drawing/2014/main" id="{7DE17FE9-61BB-D248-FD8C-1861391D10D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310651" y="5290017"/>
            <a:ext cx="980739" cy="334572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NL" dirty="0"/>
          </a:p>
        </p:txBody>
      </p:sp>
      <p:sp>
        <p:nvSpPr>
          <p:cNvPr id="37" name="Text Placeholder 23">
            <a:extLst>
              <a:ext uri="{FF2B5EF4-FFF2-40B4-BE49-F238E27FC236}">
                <a16:creationId xmlns:a16="http://schemas.microsoft.com/office/drawing/2014/main" id="{58B345DE-2CFD-F048-4D1C-12A6C428436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37792" y="5279439"/>
            <a:ext cx="980739" cy="334572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NL" dirty="0"/>
          </a:p>
        </p:txBody>
      </p:sp>
      <p:sp>
        <p:nvSpPr>
          <p:cNvPr id="38" name="Text Placeholder 23">
            <a:extLst>
              <a:ext uri="{FF2B5EF4-FFF2-40B4-BE49-F238E27FC236}">
                <a16:creationId xmlns:a16="http://schemas.microsoft.com/office/drawing/2014/main" id="{13B6F1E5-3B13-B060-FB7F-D65BA0BF168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038104" y="2594724"/>
            <a:ext cx="593012" cy="737618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NL" dirty="0"/>
          </a:p>
        </p:txBody>
      </p:sp>
      <p:sp>
        <p:nvSpPr>
          <p:cNvPr id="39" name="Text Placeholder 23">
            <a:extLst>
              <a:ext uri="{FF2B5EF4-FFF2-40B4-BE49-F238E27FC236}">
                <a16:creationId xmlns:a16="http://schemas.microsoft.com/office/drawing/2014/main" id="{797BBD27-90D7-CFA2-3997-A5CBB05F298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048250" y="4013950"/>
            <a:ext cx="593012" cy="737618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NL" dirty="0"/>
          </a:p>
        </p:txBody>
      </p:sp>
      <p:sp>
        <p:nvSpPr>
          <p:cNvPr id="40" name="Text Placeholder 23">
            <a:extLst>
              <a:ext uri="{FF2B5EF4-FFF2-40B4-BE49-F238E27FC236}">
                <a16:creationId xmlns:a16="http://schemas.microsoft.com/office/drawing/2014/main" id="{9439F1D6-6A03-1D9C-5569-DA6781FB371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400171" y="2594724"/>
            <a:ext cx="593012" cy="737618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NL" dirty="0"/>
          </a:p>
        </p:txBody>
      </p:sp>
      <p:sp>
        <p:nvSpPr>
          <p:cNvPr id="41" name="Text Placeholder 23">
            <a:extLst>
              <a:ext uri="{FF2B5EF4-FFF2-40B4-BE49-F238E27FC236}">
                <a16:creationId xmlns:a16="http://schemas.microsoft.com/office/drawing/2014/main" id="{6A4DAFCF-7F5B-8A29-3668-6B5317FBD92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410317" y="4013950"/>
            <a:ext cx="593012" cy="737618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NL" dirty="0"/>
          </a:p>
        </p:txBody>
      </p:sp>
      <p:sp>
        <p:nvSpPr>
          <p:cNvPr id="42" name="Text Placeholder 23">
            <a:extLst>
              <a:ext uri="{FF2B5EF4-FFF2-40B4-BE49-F238E27FC236}">
                <a16:creationId xmlns:a16="http://schemas.microsoft.com/office/drawing/2014/main" id="{2E6CBF3B-F819-6A78-EAD6-37A767C9381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273422" y="843761"/>
            <a:ext cx="1365552" cy="391271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43" name="Text Placeholder 23">
            <a:extLst>
              <a:ext uri="{FF2B5EF4-FFF2-40B4-BE49-F238E27FC236}">
                <a16:creationId xmlns:a16="http://schemas.microsoft.com/office/drawing/2014/main" id="{5DD2217F-FD06-3343-6157-B6207715234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400171" y="6014239"/>
            <a:ext cx="1365552" cy="391271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44" name="Text Placeholder 23">
            <a:extLst>
              <a:ext uri="{FF2B5EF4-FFF2-40B4-BE49-F238E27FC236}">
                <a16:creationId xmlns:a16="http://schemas.microsoft.com/office/drawing/2014/main" id="{AAB2572B-3C28-6736-81A8-4CE94292CA0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257673" y="6014239"/>
            <a:ext cx="1365552" cy="391271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45" name="Text Placeholder 23">
            <a:extLst>
              <a:ext uri="{FF2B5EF4-FFF2-40B4-BE49-F238E27FC236}">
                <a16:creationId xmlns:a16="http://schemas.microsoft.com/office/drawing/2014/main" id="{315E31C2-FC8D-6D24-735C-F39518E32608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27388" y="2132391"/>
            <a:ext cx="783502" cy="421390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46" name="Text Placeholder 23">
            <a:extLst>
              <a:ext uri="{FF2B5EF4-FFF2-40B4-BE49-F238E27FC236}">
                <a16:creationId xmlns:a16="http://schemas.microsoft.com/office/drawing/2014/main" id="{731EA359-2B2C-D231-060F-06B0DFDF3B9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43018" y="4871645"/>
            <a:ext cx="783502" cy="421390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47" name="Text Placeholder 23">
            <a:extLst>
              <a:ext uri="{FF2B5EF4-FFF2-40B4-BE49-F238E27FC236}">
                <a16:creationId xmlns:a16="http://schemas.microsoft.com/office/drawing/2014/main" id="{E5C53A6C-9FA4-BE2E-C8CC-15A6C1FE9786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5812651" y="2249252"/>
            <a:ext cx="783502" cy="421390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48" name="Text Placeholder 23">
            <a:extLst>
              <a:ext uri="{FF2B5EF4-FFF2-40B4-BE49-F238E27FC236}">
                <a16:creationId xmlns:a16="http://schemas.microsoft.com/office/drawing/2014/main" id="{089FCB60-0C6A-047C-F2E7-5460BF91A018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828281" y="4988506"/>
            <a:ext cx="783502" cy="421390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pic>
        <p:nvPicPr>
          <p:cNvPr id="50" name="Picture 49" descr="Shape&#10;&#10;Description automatically generated with low confidence">
            <a:extLst>
              <a:ext uri="{FF2B5EF4-FFF2-40B4-BE49-F238E27FC236}">
                <a16:creationId xmlns:a16="http://schemas.microsoft.com/office/drawing/2014/main" id="{484AD503-2509-5239-850E-C7E1EC3FDA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05886" y="5561"/>
            <a:ext cx="790575" cy="7905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C960158-828D-EAA0-0AEB-75BF3C7D9141}"/>
              </a:ext>
            </a:extLst>
          </p:cNvPr>
          <p:cNvSpPr txBox="1"/>
          <p:nvPr userDrawn="1"/>
        </p:nvSpPr>
        <p:spPr>
          <a:xfrm>
            <a:off x="7105649" y="4376309"/>
            <a:ext cx="2457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Montserrat" panose="00000500000000000000" pitchFamily="2" charset="0"/>
              </a:rPr>
              <a:t>Declaración</a:t>
            </a:r>
            <a:r>
              <a:rPr lang="en-US" sz="1400" dirty="0">
                <a:latin typeface="Montserrat" panose="00000500000000000000" pitchFamily="2" charset="0"/>
              </a:rPr>
              <a:t> de la meta </a:t>
            </a:r>
            <a:r>
              <a:rPr lang="en-US" sz="1400" dirty="0" err="1">
                <a:latin typeface="Montserrat" panose="00000500000000000000" pitchFamily="2" charset="0"/>
              </a:rPr>
              <a:t>persuasiva</a:t>
            </a:r>
            <a:endParaRPr lang="en-NL" sz="1400" dirty="0">
              <a:latin typeface="Montserrat" panose="00000500000000000000" pitchFamily="2" charset="0"/>
            </a:endParaRPr>
          </a:p>
        </p:txBody>
      </p:sp>
      <p:sp>
        <p:nvSpPr>
          <p:cNvPr id="3" name="Text Placeholder 19">
            <a:extLst>
              <a:ext uri="{FF2B5EF4-FFF2-40B4-BE49-F238E27FC236}">
                <a16:creationId xmlns:a16="http://schemas.microsoft.com/office/drawing/2014/main" id="{05881B6A-7144-578E-79E1-38C1047CF7CD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098518" y="5068507"/>
            <a:ext cx="2464463" cy="138944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000" i="1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s-ES" dirty="0"/>
              <a:t>Declaración de público objetivo + nueva realidad acordada + nuevo </a:t>
            </a:r>
            <a:r>
              <a:rPr lang="es-ES" dirty="0" err="1"/>
              <a:t>influencer</a:t>
            </a:r>
            <a:r>
              <a:rPr lang="es-ES" dirty="0"/>
              <a:t> + nuevo atractivo emocional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809452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958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76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795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53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84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29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75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0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0500B-30C5-AE45-9B3F-FDC96AEEA875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D765A4-8D9F-AD7C-6019-DB59C24B82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3EE047-B407-F2DA-67CB-6F6230F7431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97A4FA-5F52-0A1A-2B90-AE1F4573E08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4CBD47-C49E-2B98-5BAF-D3E9629E79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63BE896-CE4D-D66B-18D6-F367D3A4EE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FCBD38E-2189-F098-A49A-0F8B5067614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12F1D4A-B2EA-C0E7-986A-4F0BF3AC294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3E200A3C-8466-48DB-7C35-B7F2B39513E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FBF4C879-CA39-73CE-CB9A-C79B6602B42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D94BE0EF-2F56-1F65-8039-321CFFF5A9D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DCA41555-4DE2-364B-DD7A-B5EB3F78961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F218C092-8C07-ADCB-DB9D-008DA2DC7F1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4EF26BA6-74F4-E476-5F08-016AA28D35C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62E9F0C3-43DD-9CD2-E761-CAC5DCAECA8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1EE66B20-271D-F1FD-FC0C-9E5FD88AB82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CFFF2B8B-2F6A-16A1-43B9-BC87FFFAA6D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C0F0BD60-1355-4F86-929C-98DA25DAC50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6098032A-ADCB-92C2-4CE5-A59EBC6616D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D1E08884-FBA0-4506-F62B-BAEA2ACFF50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B9336F41-4413-3E26-326E-4320E33F833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A628A0F6-0C79-09C6-CF10-AB05014B0D5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8EDE7F42-4F9F-AC75-D29B-24ADCF67285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06B8CA46-CA4A-908A-A422-53FF5AE529D9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B0EC4571-97DB-5EE8-9C29-31D7D6A39A15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DEE32D64-2FBA-D395-4A71-70200CA8CE3E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D401E486-1CE6-8D5A-FEC5-872AD7C39C7D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F0C79554-5596-366D-3156-7886D85140FE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87528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NTC Colors">
      <a:dk1>
        <a:sysClr val="windowText" lastClr="000000"/>
      </a:dk1>
      <a:lt1>
        <a:sysClr val="window" lastClr="FFFFFF"/>
      </a:lt1>
      <a:dk2>
        <a:srgbClr val="554789"/>
      </a:dk2>
      <a:lt2>
        <a:srgbClr val="D9D2E9"/>
      </a:lt2>
      <a:accent1>
        <a:srgbClr val="663365"/>
      </a:accent1>
      <a:accent2>
        <a:srgbClr val="3B7DB3"/>
      </a:accent2>
      <a:accent3>
        <a:srgbClr val="822D4E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NTC Fonts">
      <a:majorFont>
        <a:latin typeface="Montserrat"/>
        <a:ea typeface="DejaVu Sans"/>
        <a:cs typeface="DejaVu Sans"/>
      </a:majorFont>
      <a:minorFont>
        <a:latin typeface="Montserrat"/>
        <a:ea typeface="DejaVu Sans"/>
        <a:cs typeface="DejaVu Sans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F4FA021F2F7E4EA1705745811103EE" ma:contentTypeVersion="12" ma:contentTypeDescription="Create a new document." ma:contentTypeScope="" ma:versionID="dae494ac8170e9543f4312db4eba5163">
  <xsd:schema xmlns:xsd="http://www.w3.org/2001/XMLSchema" xmlns:xs="http://www.w3.org/2001/XMLSchema" xmlns:p="http://schemas.microsoft.com/office/2006/metadata/properties" xmlns:ns2="bb154386-0470-4574-bfd0-38d63fa94361" xmlns:ns3="c4550abc-c5d4-4319-946d-10039854ea8d" targetNamespace="http://schemas.microsoft.com/office/2006/metadata/properties" ma:root="true" ma:fieldsID="4b5a5e08321905cc2616dd146b481a80" ns2:_="" ns3:_="">
    <xsd:import namespace="bb154386-0470-4574-bfd0-38d63fa94361"/>
    <xsd:import namespace="c4550abc-c5d4-4319-946d-10039854ea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154386-0470-4574-bfd0-38d63fa943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550abc-c5d4-4319-946d-10039854ea8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4550abc-c5d4-4319-946d-10039854ea8d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C35A046-A0F0-4E01-B997-709E1DE8B1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54DB57-6660-4133-811E-F16A5690B5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154386-0470-4574-bfd0-38d63fa94361"/>
    <ds:schemaRef ds:uri="c4550abc-c5d4-4319-946d-10039854ea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D75FFB4-BBD4-4359-BB99-9E53D9E05794}">
  <ds:schemaRefs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bb154386-0470-4574-bfd0-38d63fa94361"/>
    <ds:schemaRef ds:uri="c4550abc-c5d4-4319-946d-10039854ea8d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CREATE ENGAGING &amp; PERSUASIVE SRHR CONTENT</dc:title>
  <dc:creator>Lily Tronciu</dc:creator>
  <cp:lastModifiedBy>Daniella Liendo</cp:lastModifiedBy>
  <cp:revision>14</cp:revision>
  <dcterms:created xsi:type="dcterms:W3CDTF">2022-01-05T09:52:32Z</dcterms:created>
  <dcterms:modified xsi:type="dcterms:W3CDTF">2023-02-03T12:08:13Z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0x0101002FF4FA021F2F7E4EA1705745811103EE</vt:lpwstr>
  </property>
  <property fmtid="{D5CDD505-2E9C-101B-9397-08002B2CF9AE}" pid="3" name="Order">
    <vt:r8>19700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</Properties>
</file>